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58" r:id="rId3"/>
    <p:sldId id="348" r:id="rId4"/>
    <p:sldId id="338" r:id="rId5"/>
    <p:sldId id="339" r:id="rId6"/>
    <p:sldId id="341" r:id="rId7"/>
    <p:sldId id="340" r:id="rId8"/>
    <p:sldId id="342" r:id="rId9"/>
    <p:sldId id="346" r:id="rId10"/>
    <p:sldId id="349" r:id="rId11"/>
    <p:sldId id="347" r:id="rId12"/>
    <p:sldId id="359" r:id="rId13"/>
    <p:sldId id="351" r:id="rId14"/>
    <p:sldId id="350" r:id="rId15"/>
    <p:sldId id="353" r:id="rId16"/>
    <p:sldId id="352" r:id="rId17"/>
    <p:sldId id="343" r:id="rId18"/>
    <p:sldId id="354" r:id="rId19"/>
    <p:sldId id="356" r:id="rId20"/>
    <p:sldId id="360" r:id="rId21"/>
    <p:sldId id="361" r:id="rId22"/>
    <p:sldId id="355" r:id="rId23"/>
    <p:sldId id="344" r:id="rId24"/>
  </p:sldIdLst>
  <p:sldSz cx="12192000" cy="6858000"/>
  <p:notesSz cx="6858000" cy="9144000"/>
  <p:embeddedFontLst>
    <p:embeddedFont>
      <p:font typeface="Malgun Gothic" panose="020B0503020000020004" pitchFamily="50" charset="-127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  <p:embeddedFont>
      <p:font typeface="Noto Sans KR Medium" panose="020B0600000000000000" pitchFamily="34" charset="-127"/>
      <p:regular r:id="rId33"/>
    </p:embeddedFont>
    <p:embeddedFont>
      <p:font typeface="Noto Sans Medium" panose="020B0600000101010101" charset="0"/>
      <p:regular r:id="rId34"/>
      <p:bold r:id="rId35"/>
      <p:italic r:id="rId36"/>
      <p:boldItalic r:id="rId37"/>
    </p:embeddedFont>
    <p:embeddedFont>
      <p:font typeface="카카오 Regular" panose="020B0600000101010101" pitchFamily="50" charset="-127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750913BF-08DB-4A79-A2F7-20964D447963}">
          <p14:sldIdLst>
            <p14:sldId id="256"/>
            <p14:sldId id="358"/>
            <p14:sldId id="348"/>
            <p14:sldId id="338"/>
            <p14:sldId id="339"/>
            <p14:sldId id="341"/>
            <p14:sldId id="340"/>
            <p14:sldId id="342"/>
            <p14:sldId id="346"/>
            <p14:sldId id="349"/>
            <p14:sldId id="347"/>
            <p14:sldId id="359"/>
            <p14:sldId id="351"/>
            <p14:sldId id="350"/>
            <p14:sldId id="353"/>
            <p14:sldId id="352"/>
            <p14:sldId id="343"/>
            <p14:sldId id="354"/>
            <p14:sldId id="356"/>
            <p14:sldId id="360"/>
            <p14:sldId id="361"/>
            <p14:sldId id="355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xL7ojse82FhV6SIMV2uUsjRZ9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42D"/>
    <a:srgbClr val="FFFFFF"/>
    <a:srgbClr val="969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30BD0F-DE2D-42AF-8AAD-4D7DF2FF5FA6}" v="2610" dt="2023-07-06T01:56:34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99"/>
  </p:normalViewPr>
  <p:slideViewPr>
    <p:cSldViewPr snapToGrid="0">
      <p:cViewPr varScale="1">
        <p:scale>
          <a:sx n="106" d="100"/>
          <a:sy n="106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customschemas.google.com/relationships/presentationmetadata" Target="meta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HEON KIM" userId="5fbe934394cb3dae" providerId="LiveId" clId="{4030BD0F-DE2D-42AF-8AAD-4D7DF2FF5FA6}"/>
    <pc:docChg chg="undo custSel addSld delSld modSld sldOrd delSection modSection">
      <pc:chgData name="HOHEON KIM" userId="5fbe934394cb3dae" providerId="LiveId" clId="{4030BD0F-DE2D-42AF-8AAD-4D7DF2FF5FA6}" dt="2023-07-06T01:57:02.581" v="11367" actId="478"/>
      <pc:docMkLst>
        <pc:docMk/>
      </pc:docMkLst>
      <pc:sldChg chg="del">
        <pc:chgData name="HOHEON KIM" userId="5fbe934394cb3dae" providerId="LiveId" clId="{4030BD0F-DE2D-42AF-8AAD-4D7DF2FF5FA6}" dt="2023-06-27T08:13:25.189" v="3" actId="47"/>
        <pc:sldMkLst>
          <pc:docMk/>
          <pc:sldMk cId="2594677443" sldId="292"/>
        </pc:sldMkLst>
      </pc:sldChg>
      <pc:sldChg chg="del">
        <pc:chgData name="HOHEON KIM" userId="5fbe934394cb3dae" providerId="LiveId" clId="{4030BD0F-DE2D-42AF-8AAD-4D7DF2FF5FA6}" dt="2023-06-27T08:13:18.818" v="0" actId="47"/>
        <pc:sldMkLst>
          <pc:docMk/>
          <pc:sldMk cId="128539537" sldId="298"/>
        </pc:sldMkLst>
      </pc:sldChg>
      <pc:sldChg chg="del">
        <pc:chgData name="HOHEON KIM" userId="5fbe934394cb3dae" providerId="LiveId" clId="{4030BD0F-DE2D-42AF-8AAD-4D7DF2FF5FA6}" dt="2023-06-27T08:13:25.189" v="3" actId="47"/>
        <pc:sldMkLst>
          <pc:docMk/>
          <pc:sldMk cId="635706073" sldId="314"/>
        </pc:sldMkLst>
      </pc:sldChg>
      <pc:sldChg chg="del">
        <pc:chgData name="HOHEON KIM" userId="5fbe934394cb3dae" providerId="LiveId" clId="{4030BD0F-DE2D-42AF-8AAD-4D7DF2FF5FA6}" dt="2023-06-27T08:13:25.189" v="3" actId="47"/>
        <pc:sldMkLst>
          <pc:docMk/>
          <pc:sldMk cId="2809961790" sldId="315"/>
        </pc:sldMkLst>
      </pc:sldChg>
      <pc:sldChg chg="del">
        <pc:chgData name="HOHEON KIM" userId="5fbe934394cb3dae" providerId="LiveId" clId="{4030BD0F-DE2D-42AF-8AAD-4D7DF2FF5FA6}" dt="2023-06-27T08:13:25.189" v="3" actId="47"/>
        <pc:sldMkLst>
          <pc:docMk/>
          <pc:sldMk cId="1086672378" sldId="325"/>
        </pc:sldMkLst>
      </pc:sldChg>
      <pc:sldChg chg="del">
        <pc:chgData name="HOHEON KIM" userId="5fbe934394cb3dae" providerId="LiveId" clId="{4030BD0F-DE2D-42AF-8AAD-4D7DF2FF5FA6}" dt="2023-06-27T08:13:18.818" v="0" actId="47"/>
        <pc:sldMkLst>
          <pc:docMk/>
          <pc:sldMk cId="2654629951" sldId="329"/>
        </pc:sldMkLst>
      </pc:sldChg>
      <pc:sldChg chg="del">
        <pc:chgData name="HOHEON KIM" userId="5fbe934394cb3dae" providerId="LiveId" clId="{4030BD0F-DE2D-42AF-8AAD-4D7DF2FF5FA6}" dt="2023-06-27T08:13:18.818" v="0" actId="47"/>
        <pc:sldMkLst>
          <pc:docMk/>
          <pc:sldMk cId="3961213517" sldId="331"/>
        </pc:sldMkLst>
      </pc:sldChg>
      <pc:sldChg chg="del">
        <pc:chgData name="HOHEON KIM" userId="5fbe934394cb3dae" providerId="LiveId" clId="{4030BD0F-DE2D-42AF-8AAD-4D7DF2FF5FA6}" dt="2023-06-27T08:13:18.818" v="0" actId="47"/>
        <pc:sldMkLst>
          <pc:docMk/>
          <pc:sldMk cId="2500802522" sldId="333"/>
        </pc:sldMkLst>
      </pc:sldChg>
      <pc:sldChg chg="del">
        <pc:chgData name="HOHEON KIM" userId="5fbe934394cb3dae" providerId="LiveId" clId="{4030BD0F-DE2D-42AF-8AAD-4D7DF2FF5FA6}" dt="2023-06-27T08:13:25.189" v="3" actId="47"/>
        <pc:sldMkLst>
          <pc:docMk/>
          <pc:sldMk cId="2488927191" sldId="335"/>
        </pc:sldMkLst>
      </pc:sldChg>
      <pc:sldChg chg="del">
        <pc:chgData name="HOHEON KIM" userId="5fbe934394cb3dae" providerId="LiveId" clId="{4030BD0F-DE2D-42AF-8AAD-4D7DF2FF5FA6}" dt="2023-06-27T08:13:25.189" v="3" actId="47"/>
        <pc:sldMkLst>
          <pc:docMk/>
          <pc:sldMk cId="2570300069" sldId="336"/>
        </pc:sldMkLst>
      </pc:sldChg>
      <pc:sldChg chg="del">
        <pc:chgData name="HOHEON KIM" userId="5fbe934394cb3dae" providerId="LiveId" clId="{4030BD0F-DE2D-42AF-8AAD-4D7DF2FF5FA6}" dt="2023-06-27T08:13:25.189" v="3" actId="47"/>
        <pc:sldMkLst>
          <pc:docMk/>
          <pc:sldMk cId="448038682" sldId="337"/>
        </pc:sldMkLst>
      </pc:sldChg>
      <pc:sldChg chg="addSp modSp mod ord">
        <pc:chgData name="HOHEON KIM" userId="5fbe934394cb3dae" providerId="LiveId" clId="{4030BD0F-DE2D-42AF-8AAD-4D7DF2FF5FA6}" dt="2023-07-04T08:54:34.370" v="8801" actId="113"/>
        <pc:sldMkLst>
          <pc:docMk/>
          <pc:sldMk cId="2917613915" sldId="338"/>
        </pc:sldMkLst>
        <pc:spChg chg="add mod">
          <ac:chgData name="HOHEON KIM" userId="5fbe934394cb3dae" providerId="LiveId" clId="{4030BD0F-DE2D-42AF-8AAD-4D7DF2FF5FA6}" dt="2023-07-04T08:54:34.370" v="8801" actId="113"/>
          <ac:spMkLst>
            <pc:docMk/>
            <pc:sldMk cId="2917613915" sldId="338"/>
            <ac:spMk id="3" creationId="{B909D117-0D53-F221-A855-2914ABDE5877}"/>
          </ac:spMkLst>
        </pc:spChg>
        <pc:spChg chg="mod">
          <ac:chgData name="HOHEON KIM" userId="5fbe934394cb3dae" providerId="LiveId" clId="{4030BD0F-DE2D-42AF-8AAD-4D7DF2FF5FA6}" dt="2023-06-28T11:03:13.346" v="7962" actId="20577"/>
          <ac:spMkLst>
            <pc:docMk/>
            <pc:sldMk cId="2917613915" sldId="338"/>
            <ac:spMk id="41" creationId="{120400A9-4C1B-D959-3270-8DF01306EC7A}"/>
          </ac:spMkLst>
        </pc:spChg>
        <pc:spChg chg="mod">
          <ac:chgData name="HOHEON KIM" userId="5fbe934394cb3dae" providerId="LiveId" clId="{4030BD0F-DE2D-42AF-8AAD-4D7DF2FF5FA6}" dt="2023-06-27T08:13:32.999" v="18" actId="20577"/>
          <ac:spMkLst>
            <pc:docMk/>
            <pc:sldMk cId="2917613915" sldId="338"/>
            <ac:spMk id="57" creationId="{00000000-0000-0000-0000-000000000000}"/>
          </ac:spMkLst>
        </pc:spChg>
      </pc:sldChg>
      <pc:sldChg chg="addSp delSp modSp add mod">
        <pc:chgData name="HOHEON KIM" userId="5fbe934394cb3dae" providerId="LiveId" clId="{4030BD0F-DE2D-42AF-8AAD-4D7DF2FF5FA6}" dt="2023-06-28T11:03:20.412" v="7964" actId="22"/>
        <pc:sldMkLst>
          <pc:docMk/>
          <pc:sldMk cId="618183162" sldId="339"/>
        </pc:sldMkLst>
        <pc:spChg chg="add del">
          <ac:chgData name="HOHEON KIM" userId="5fbe934394cb3dae" providerId="LiveId" clId="{4030BD0F-DE2D-42AF-8AAD-4D7DF2FF5FA6}" dt="2023-06-28T11:03:20.412" v="7964" actId="22"/>
          <ac:spMkLst>
            <pc:docMk/>
            <pc:sldMk cId="618183162" sldId="339"/>
            <ac:spMk id="3" creationId="{73EAD8D8-6A7A-DEFF-0AF5-73BC05ECBC97}"/>
          </ac:spMkLst>
        </pc:spChg>
        <pc:spChg chg="mod">
          <ac:chgData name="HOHEON KIM" userId="5fbe934394cb3dae" providerId="LiveId" clId="{4030BD0F-DE2D-42AF-8AAD-4D7DF2FF5FA6}" dt="2023-06-27T08:16:50.664" v="710" actId="2710"/>
          <ac:spMkLst>
            <pc:docMk/>
            <pc:sldMk cId="618183162" sldId="339"/>
            <ac:spMk id="41" creationId="{120400A9-4C1B-D959-3270-8DF01306EC7A}"/>
          </ac:spMkLst>
        </pc:spChg>
        <pc:spChg chg="mod">
          <ac:chgData name="HOHEON KIM" userId="5fbe934394cb3dae" providerId="LiveId" clId="{4030BD0F-DE2D-42AF-8AAD-4D7DF2FF5FA6}" dt="2023-06-27T08:14:21.647" v="112" actId="20577"/>
          <ac:spMkLst>
            <pc:docMk/>
            <pc:sldMk cId="618183162" sldId="339"/>
            <ac:spMk id="57" creationId="{00000000-0000-0000-0000-000000000000}"/>
          </ac:spMkLst>
        </pc:spChg>
      </pc:sldChg>
      <pc:sldChg chg="modSp add del mod">
        <pc:chgData name="HOHEON KIM" userId="5fbe934394cb3dae" providerId="LiveId" clId="{4030BD0F-DE2D-42AF-8AAD-4D7DF2FF5FA6}" dt="2023-06-27T08:18:30.243" v="733" actId="47"/>
        <pc:sldMkLst>
          <pc:docMk/>
          <pc:sldMk cId="3271697436" sldId="340"/>
        </pc:sldMkLst>
        <pc:spChg chg="mod">
          <ac:chgData name="HOHEON KIM" userId="5fbe934394cb3dae" providerId="LiveId" clId="{4030BD0F-DE2D-42AF-8AAD-4D7DF2FF5FA6}" dt="2023-06-27T08:18:22.447" v="732" actId="20577"/>
          <ac:spMkLst>
            <pc:docMk/>
            <pc:sldMk cId="3271697436" sldId="340"/>
            <ac:spMk id="57" creationId="{00000000-0000-0000-0000-000000000000}"/>
          </ac:spMkLst>
        </pc:spChg>
      </pc:sldChg>
      <pc:sldChg chg="del">
        <pc:chgData name="HOHEON KIM" userId="5fbe934394cb3dae" providerId="LiveId" clId="{4030BD0F-DE2D-42AF-8AAD-4D7DF2FF5FA6}" dt="2023-06-27T08:13:18.818" v="0" actId="47"/>
        <pc:sldMkLst>
          <pc:docMk/>
          <pc:sldMk cId="3508558881" sldId="340"/>
        </pc:sldMkLst>
      </pc:sldChg>
      <pc:sldChg chg="addSp delSp modSp add mod ord">
        <pc:chgData name="HOHEON KIM" userId="5fbe934394cb3dae" providerId="LiveId" clId="{4030BD0F-DE2D-42AF-8AAD-4D7DF2FF5FA6}" dt="2023-06-29T02:44:33.682" v="7986" actId="14100"/>
        <pc:sldMkLst>
          <pc:docMk/>
          <pc:sldMk cId="4079516991" sldId="340"/>
        </pc:sldMkLst>
        <pc:spChg chg="add del mod">
          <ac:chgData name="HOHEON KIM" userId="5fbe934394cb3dae" providerId="LiveId" clId="{4030BD0F-DE2D-42AF-8AAD-4D7DF2FF5FA6}" dt="2023-06-27T09:19:15.363" v="789"/>
          <ac:spMkLst>
            <pc:docMk/>
            <pc:sldMk cId="4079516991" sldId="340"/>
            <ac:spMk id="4" creationId="{A6AF7DEB-5AF1-680A-9C1C-3E07E17F8B33}"/>
          </ac:spMkLst>
        </pc:spChg>
        <pc:spChg chg="add del mod">
          <ac:chgData name="HOHEON KIM" userId="5fbe934394cb3dae" providerId="LiveId" clId="{4030BD0F-DE2D-42AF-8AAD-4D7DF2FF5FA6}" dt="2023-06-27T09:22:05.368" v="1037" actId="478"/>
          <ac:spMkLst>
            <pc:docMk/>
            <pc:sldMk cId="4079516991" sldId="340"/>
            <ac:spMk id="6" creationId="{6C805182-1E81-D5C5-3130-4B672DB41A37}"/>
          </ac:spMkLst>
        </pc:spChg>
        <pc:spChg chg="add mod">
          <ac:chgData name="HOHEON KIM" userId="5fbe934394cb3dae" providerId="LiveId" clId="{4030BD0F-DE2D-42AF-8AAD-4D7DF2FF5FA6}" dt="2023-06-28T11:04:00.288" v="7976" actId="20577"/>
          <ac:spMkLst>
            <pc:docMk/>
            <pc:sldMk cId="4079516991" sldId="340"/>
            <ac:spMk id="7" creationId="{726767DA-B354-863B-B112-01FD8C2AABF1}"/>
          </ac:spMkLst>
        </pc:spChg>
        <pc:spChg chg="del">
          <ac:chgData name="HOHEON KIM" userId="5fbe934394cb3dae" providerId="LiveId" clId="{4030BD0F-DE2D-42AF-8AAD-4D7DF2FF5FA6}" dt="2023-06-27T08:18:52.918" v="775" actId="478"/>
          <ac:spMkLst>
            <pc:docMk/>
            <pc:sldMk cId="4079516991" sldId="340"/>
            <ac:spMk id="41" creationId="{120400A9-4C1B-D959-3270-8DF01306EC7A}"/>
          </ac:spMkLst>
        </pc:spChg>
        <pc:spChg chg="mod">
          <ac:chgData name="HOHEON KIM" userId="5fbe934394cb3dae" providerId="LiveId" clId="{4030BD0F-DE2D-42AF-8AAD-4D7DF2FF5FA6}" dt="2023-06-27T08:18:42.496" v="774" actId="14100"/>
          <ac:spMkLst>
            <pc:docMk/>
            <pc:sldMk cId="4079516991" sldId="340"/>
            <ac:spMk id="57" creationId="{00000000-0000-0000-0000-000000000000}"/>
          </ac:spMkLst>
        </pc:spChg>
        <pc:picChg chg="add mod">
          <ac:chgData name="HOHEON KIM" userId="5fbe934394cb3dae" providerId="LiveId" clId="{4030BD0F-DE2D-42AF-8AAD-4D7DF2FF5FA6}" dt="2023-06-29T02:44:33.682" v="7986" actId="14100"/>
          <ac:picMkLst>
            <pc:docMk/>
            <pc:sldMk cId="4079516991" sldId="340"/>
            <ac:picMk id="2" creationId="{CB322D20-7DD6-04EC-A2E4-7EA30C99A71B}"/>
          </ac:picMkLst>
        </pc:picChg>
        <pc:picChg chg="add del mod">
          <ac:chgData name="HOHEON KIM" userId="5fbe934394cb3dae" providerId="LiveId" clId="{4030BD0F-DE2D-42AF-8AAD-4D7DF2FF5FA6}" dt="2023-06-27T09:22:13.486" v="1043" actId="478"/>
          <ac:picMkLst>
            <pc:docMk/>
            <pc:sldMk cId="4079516991" sldId="340"/>
            <ac:picMk id="3" creationId="{891AD5FF-13DE-1122-88E2-4A74313A6D94}"/>
          </ac:picMkLst>
        </pc:picChg>
        <pc:picChg chg="add mod">
          <ac:chgData name="HOHEON KIM" userId="5fbe934394cb3dae" providerId="LiveId" clId="{4030BD0F-DE2D-42AF-8AAD-4D7DF2FF5FA6}" dt="2023-06-28T11:04:01.646" v="7977" actId="1076"/>
          <ac:picMkLst>
            <pc:docMk/>
            <pc:sldMk cId="4079516991" sldId="340"/>
            <ac:picMk id="9" creationId="{7E26DDA7-EDCB-8829-004E-D82316F0B068}"/>
          </ac:picMkLst>
        </pc:picChg>
        <pc:picChg chg="add mod">
          <ac:chgData name="HOHEON KIM" userId="5fbe934394cb3dae" providerId="LiveId" clId="{4030BD0F-DE2D-42AF-8AAD-4D7DF2FF5FA6}" dt="2023-06-28T11:04:04.009" v="7978" actId="1076"/>
          <ac:picMkLst>
            <pc:docMk/>
            <pc:sldMk cId="4079516991" sldId="340"/>
            <ac:picMk id="11" creationId="{9A9EC7AA-7310-5D69-D70C-C42DC26F289F}"/>
          </ac:picMkLst>
        </pc:picChg>
        <pc:picChg chg="add mod">
          <ac:chgData name="HOHEON KIM" userId="5fbe934394cb3dae" providerId="LiveId" clId="{4030BD0F-DE2D-42AF-8AAD-4D7DF2FF5FA6}" dt="2023-06-28T11:04:06.297" v="7979" actId="1076"/>
          <ac:picMkLst>
            <pc:docMk/>
            <pc:sldMk cId="4079516991" sldId="340"/>
            <ac:picMk id="13" creationId="{182B10FD-2678-F49E-CAE0-9978F4B85419}"/>
          </ac:picMkLst>
        </pc:picChg>
      </pc:sldChg>
      <pc:sldChg chg="modSp add mod">
        <pc:chgData name="HOHEON KIM" userId="5fbe934394cb3dae" providerId="LiveId" clId="{4030BD0F-DE2D-42AF-8AAD-4D7DF2FF5FA6}" dt="2023-07-04T08:55:04.527" v="8822"/>
        <pc:sldMkLst>
          <pc:docMk/>
          <pc:sldMk cId="4210705350" sldId="341"/>
        </pc:sldMkLst>
        <pc:spChg chg="mod">
          <ac:chgData name="HOHEON KIM" userId="5fbe934394cb3dae" providerId="LiveId" clId="{4030BD0F-DE2D-42AF-8AAD-4D7DF2FF5FA6}" dt="2023-06-28T11:03:51.950" v="7975" actId="20577"/>
          <ac:spMkLst>
            <pc:docMk/>
            <pc:sldMk cId="4210705350" sldId="341"/>
            <ac:spMk id="7" creationId="{726767DA-B354-863B-B112-01FD8C2AABF1}"/>
          </ac:spMkLst>
        </pc:spChg>
        <pc:spChg chg="mod">
          <ac:chgData name="HOHEON KIM" userId="5fbe934394cb3dae" providerId="LiveId" clId="{4030BD0F-DE2D-42AF-8AAD-4D7DF2FF5FA6}" dt="2023-07-04T08:55:04.527" v="8822"/>
          <ac:spMkLst>
            <pc:docMk/>
            <pc:sldMk cId="4210705350" sldId="341"/>
            <ac:spMk id="57" creationId="{00000000-0000-0000-0000-000000000000}"/>
          </ac:spMkLst>
        </pc:spChg>
      </pc:sldChg>
      <pc:sldChg chg="del">
        <pc:chgData name="HOHEON KIM" userId="5fbe934394cb3dae" providerId="LiveId" clId="{4030BD0F-DE2D-42AF-8AAD-4D7DF2FF5FA6}" dt="2023-06-27T08:13:18.818" v="0" actId="47"/>
        <pc:sldMkLst>
          <pc:docMk/>
          <pc:sldMk cId="4293170518" sldId="341"/>
        </pc:sldMkLst>
      </pc:sldChg>
      <pc:sldChg chg="del">
        <pc:chgData name="HOHEON KIM" userId="5fbe934394cb3dae" providerId="LiveId" clId="{4030BD0F-DE2D-42AF-8AAD-4D7DF2FF5FA6}" dt="2023-06-27T08:13:18.818" v="0" actId="47"/>
        <pc:sldMkLst>
          <pc:docMk/>
          <pc:sldMk cId="1087287939" sldId="342"/>
        </pc:sldMkLst>
      </pc:sldChg>
      <pc:sldChg chg="addSp delSp modSp add mod">
        <pc:chgData name="HOHEON KIM" userId="5fbe934394cb3dae" providerId="LiveId" clId="{4030BD0F-DE2D-42AF-8AAD-4D7DF2FF5FA6}" dt="2023-07-04T09:19:36.292" v="9465" actId="1076"/>
        <pc:sldMkLst>
          <pc:docMk/>
          <pc:sldMk cId="1547389954" sldId="342"/>
        </pc:sldMkLst>
        <pc:spChg chg="add mod">
          <ac:chgData name="HOHEON KIM" userId="5fbe934394cb3dae" providerId="LiveId" clId="{4030BD0F-DE2D-42AF-8AAD-4D7DF2FF5FA6}" dt="2023-07-04T09:19:31.956" v="9461" actId="1076"/>
          <ac:spMkLst>
            <pc:docMk/>
            <pc:sldMk cId="1547389954" sldId="342"/>
            <ac:spMk id="4" creationId="{3EDB2BB0-42C3-4875-FD60-246EF19EF515}"/>
          </ac:spMkLst>
        </pc:spChg>
        <pc:spChg chg="add mod">
          <ac:chgData name="HOHEON KIM" userId="5fbe934394cb3dae" providerId="LiveId" clId="{4030BD0F-DE2D-42AF-8AAD-4D7DF2FF5FA6}" dt="2023-07-04T09:19:35.172" v="9464" actId="14100"/>
          <ac:spMkLst>
            <pc:docMk/>
            <pc:sldMk cId="1547389954" sldId="342"/>
            <ac:spMk id="6" creationId="{7E358A3F-DE55-13C0-825D-D77F296EB822}"/>
          </ac:spMkLst>
        </pc:spChg>
        <pc:spChg chg="mod">
          <ac:chgData name="HOHEON KIM" userId="5fbe934394cb3dae" providerId="LiveId" clId="{4030BD0F-DE2D-42AF-8AAD-4D7DF2FF5FA6}" dt="2023-07-04T09:00:36.369" v="8866" actId="6549"/>
          <ac:spMkLst>
            <pc:docMk/>
            <pc:sldMk cId="1547389954" sldId="342"/>
            <ac:spMk id="7" creationId="{726767DA-B354-863B-B112-01FD8C2AABF1}"/>
          </ac:spMkLst>
        </pc:spChg>
        <pc:spChg chg="mod">
          <ac:chgData name="HOHEON KIM" userId="5fbe934394cb3dae" providerId="LiveId" clId="{4030BD0F-DE2D-42AF-8AAD-4D7DF2FF5FA6}" dt="2023-07-04T08:21:40.116" v="8486" actId="20577"/>
          <ac:spMkLst>
            <pc:docMk/>
            <pc:sldMk cId="1547389954" sldId="342"/>
            <ac:spMk id="57" creationId="{00000000-0000-0000-0000-000000000000}"/>
          </ac:spMkLst>
        </pc:spChg>
        <pc:picChg chg="add mod">
          <ac:chgData name="HOHEON KIM" userId="5fbe934394cb3dae" providerId="LiveId" clId="{4030BD0F-DE2D-42AF-8AAD-4D7DF2FF5FA6}" dt="2023-07-04T09:19:36.292" v="9465" actId="1076"/>
          <ac:picMkLst>
            <pc:docMk/>
            <pc:sldMk cId="1547389954" sldId="342"/>
            <ac:picMk id="3" creationId="{A88E635D-5C58-428E-DFE1-222C579739CF}"/>
          </ac:picMkLst>
        </pc:picChg>
        <pc:picChg chg="add mod">
          <ac:chgData name="HOHEON KIM" userId="5fbe934394cb3dae" providerId="LiveId" clId="{4030BD0F-DE2D-42AF-8AAD-4D7DF2FF5FA6}" dt="2023-07-04T09:19:30.703" v="9460" actId="1076"/>
          <ac:picMkLst>
            <pc:docMk/>
            <pc:sldMk cId="1547389954" sldId="342"/>
            <ac:picMk id="5" creationId="{0F888F35-A820-0F66-F5C8-58C865411C44}"/>
          </ac:picMkLst>
        </pc:picChg>
        <pc:picChg chg="del">
          <ac:chgData name="HOHEON KIM" userId="5fbe934394cb3dae" providerId="LiveId" clId="{4030BD0F-DE2D-42AF-8AAD-4D7DF2FF5FA6}" dt="2023-06-27T09:23:33.989" v="1088" actId="478"/>
          <ac:picMkLst>
            <pc:docMk/>
            <pc:sldMk cId="1547389954" sldId="342"/>
            <ac:picMk id="9" creationId="{7E26DDA7-EDCB-8829-004E-D82316F0B068}"/>
          </ac:picMkLst>
        </pc:picChg>
        <pc:picChg chg="del">
          <ac:chgData name="HOHEON KIM" userId="5fbe934394cb3dae" providerId="LiveId" clId="{4030BD0F-DE2D-42AF-8AAD-4D7DF2FF5FA6}" dt="2023-06-27T09:23:34.181" v="1089" actId="478"/>
          <ac:picMkLst>
            <pc:docMk/>
            <pc:sldMk cId="1547389954" sldId="342"/>
            <ac:picMk id="11" creationId="{9A9EC7AA-7310-5D69-D70C-C42DC26F289F}"/>
          </ac:picMkLst>
        </pc:picChg>
        <pc:picChg chg="del">
          <ac:chgData name="HOHEON KIM" userId="5fbe934394cb3dae" providerId="LiveId" clId="{4030BD0F-DE2D-42AF-8AAD-4D7DF2FF5FA6}" dt="2023-06-27T09:23:34.446" v="1090" actId="478"/>
          <ac:picMkLst>
            <pc:docMk/>
            <pc:sldMk cId="1547389954" sldId="342"/>
            <ac:picMk id="13" creationId="{182B10FD-2678-F49E-CAE0-9978F4B85419}"/>
          </ac:picMkLst>
        </pc:picChg>
      </pc:sldChg>
      <pc:sldChg chg="del">
        <pc:chgData name="HOHEON KIM" userId="5fbe934394cb3dae" providerId="LiveId" clId="{4030BD0F-DE2D-42AF-8AAD-4D7DF2FF5FA6}" dt="2023-06-27T08:13:18.818" v="0" actId="47"/>
        <pc:sldMkLst>
          <pc:docMk/>
          <pc:sldMk cId="1199066993" sldId="343"/>
        </pc:sldMkLst>
      </pc:sldChg>
      <pc:sldChg chg="addSp delSp modSp add mod">
        <pc:chgData name="HOHEON KIM" userId="5fbe934394cb3dae" providerId="LiveId" clId="{4030BD0F-DE2D-42AF-8AAD-4D7DF2FF5FA6}" dt="2023-06-28T10:48:36.228" v="7058" actId="478"/>
        <pc:sldMkLst>
          <pc:docMk/>
          <pc:sldMk cId="1505385862" sldId="343"/>
        </pc:sldMkLst>
        <pc:spChg chg="mod">
          <ac:chgData name="HOHEON KIM" userId="5fbe934394cb3dae" providerId="LiveId" clId="{4030BD0F-DE2D-42AF-8AAD-4D7DF2FF5FA6}" dt="2023-06-28T10:47:58.661" v="7055" actId="20577"/>
          <ac:spMkLst>
            <pc:docMk/>
            <pc:sldMk cId="1505385862" sldId="343"/>
            <ac:spMk id="7" creationId="{726767DA-B354-863B-B112-01FD8C2AABF1}"/>
          </ac:spMkLst>
        </pc:spChg>
        <pc:spChg chg="mod">
          <ac:chgData name="HOHEON KIM" userId="5fbe934394cb3dae" providerId="LiveId" clId="{4030BD0F-DE2D-42AF-8AAD-4D7DF2FF5FA6}" dt="2023-06-27T09:24:58.301" v="1201" actId="20577"/>
          <ac:spMkLst>
            <pc:docMk/>
            <pc:sldMk cId="1505385862" sldId="343"/>
            <ac:spMk id="57" creationId="{00000000-0000-0000-0000-000000000000}"/>
          </ac:spMkLst>
        </pc:spChg>
        <pc:picChg chg="add del">
          <ac:chgData name="HOHEON KIM" userId="5fbe934394cb3dae" providerId="LiveId" clId="{4030BD0F-DE2D-42AF-8AAD-4D7DF2FF5FA6}" dt="2023-06-28T10:48:36.228" v="7058" actId="478"/>
          <ac:picMkLst>
            <pc:docMk/>
            <pc:sldMk cId="1505385862" sldId="343"/>
            <ac:picMk id="3" creationId="{1BA6F18D-67B4-82DE-0C04-CD4E40B26F2C}"/>
          </ac:picMkLst>
        </pc:picChg>
      </pc:sldChg>
      <pc:sldChg chg="add mod modShow">
        <pc:chgData name="HOHEON KIM" userId="5fbe934394cb3dae" providerId="LiveId" clId="{4030BD0F-DE2D-42AF-8AAD-4D7DF2FF5FA6}" dt="2023-07-04T10:06:11.678" v="11027" actId="729"/>
        <pc:sldMkLst>
          <pc:docMk/>
          <pc:sldMk cId="2815681677" sldId="344"/>
        </pc:sldMkLst>
      </pc:sldChg>
      <pc:sldChg chg="addSp delSp modSp add del mod">
        <pc:chgData name="HOHEON KIM" userId="5fbe934394cb3dae" providerId="LiveId" clId="{4030BD0F-DE2D-42AF-8AAD-4D7DF2FF5FA6}" dt="2023-07-04T09:04:14.454" v="9021" actId="2696"/>
        <pc:sldMkLst>
          <pc:docMk/>
          <pc:sldMk cId="4188018133" sldId="344"/>
        </pc:sldMkLst>
        <pc:spChg chg="add del mod">
          <ac:chgData name="HOHEON KIM" userId="5fbe934394cb3dae" providerId="LiveId" clId="{4030BD0F-DE2D-42AF-8AAD-4D7DF2FF5FA6}" dt="2023-07-04T09:03:39.976" v="9005" actId="478"/>
          <ac:spMkLst>
            <pc:docMk/>
            <pc:sldMk cId="4188018133" sldId="344"/>
            <ac:spMk id="3" creationId="{0D022387-0E97-39F5-B369-4A9D949DFA16}"/>
          </ac:spMkLst>
        </pc:spChg>
        <pc:spChg chg="add mod">
          <ac:chgData name="HOHEON KIM" userId="5fbe934394cb3dae" providerId="LiveId" clId="{4030BD0F-DE2D-42AF-8AAD-4D7DF2FF5FA6}" dt="2023-07-04T09:03:44.160" v="9007" actId="1076"/>
          <ac:spMkLst>
            <pc:docMk/>
            <pc:sldMk cId="4188018133" sldId="344"/>
            <ac:spMk id="4" creationId="{9101895F-865B-AB63-AA0D-132DC0408837}"/>
          </ac:spMkLst>
        </pc:spChg>
        <pc:spChg chg="add mod">
          <ac:chgData name="HOHEON KIM" userId="5fbe934394cb3dae" providerId="LiveId" clId="{4030BD0F-DE2D-42AF-8AAD-4D7DF2FF5FA6}" dt="2023-07-04T09:03:44.160" v="9007" actId="1076"/>
          <ac:spMkLst>
            <pc:docMk/>
            <pc:sldMk cId="4188018133" sldId="344"/>
            <ac:spMk id="5" creationId="{A1FBAB07-5F12-C8B8-2C54-866B7485CA71}"/>
          </ac:spMkLst>
        </pc:spChg>
        <pc:spChg chg="add mod">
          <ac:chgData name="HOHEON KIM" userId="5fbe934394cb3dae" providerId="LiveId" clId="{4030BD0F-DE2D-42AF-8AAD-4D7DF2FF5FA6}" dt="2023-07-04T09:04:02.355" v="9015" actId="1076"/>
          <ac:spMkLst>
            <pc:docMk/>
            <pc:sldMk cId="4188018133" sldId="344"/>
            <ac:spMk id="6" creationId="{88CF8EF7-9154-2D58-F598-26494D7FFE45}"/>
          </ac:spMkLst>
        </pc:spChg>
        <pc:spChg chg="del">
          <ac:chgData name="HOHEON KIM" userId="5fbe934394cb3dae" providerId="LiveId" clId="{4030BD0F-DE2D-42AF-8AAD-4D7DF2FF5FA6}" dt="2023-06-27T09:40:31.771" v="1448" actId="478"/>
          <ac:spMkLst>
            <pc:docMk/>
            <pc:sldMk cId="4188018133" sldId="344"/>
            <ac:spMk id="7" creationId="{726767DA-B354-863B-B112-01FD8C2AABF1}"/>
          </ac:spMkLst>
        </pc:spChg>
        <pc:spChg chg="add del mod">
          <ac:chgData name="HOHEON KIM" userId="5fbe934394cb3dae" providerId="LiveId" clId="{4030BD0F-DE2D-42AF-8AAD-4D7DF2FF5FA6}" dt="2023-07-04T08:59:55.702" v="8837"/>
          <ac:spMkLst>
            <pc:docMk/>
            <pc:sldMk cId="4188018133" sldId="344"/>
            <ac:spMk id="7" creationId="{DB6079AC-48B1-7249-92EC-96C67A7B116A}"/>
          </ac:spMkLst>
        </pc:spChg>
        <pc:spChg chg="add del mod">
          <ac:chgData name="HOHEON KIM" userId="5fbe934394cb3dae" providerId="LiveId" clId="{4030BD0F-DE2D-42AF-8AAD-4D7DF2FF5FA6}" dt="2023-07-04T09:03:14.080" v="8932" actId="478"/>
          <ac:spMkLst>
            <pc:docMk/>
            <pc:sldMk cId="4188018133" sldId="344"/>
            <ac:spMk id="8" creationId="{25EC05AB-443D-ADAD-0B2B-E8F8B9A62FDB}"/>
          </ac:spMkLst>
        </pc:spChg>
        <pc:spChg chg="add mod">
          <ac:chgData name="HOHEON KIM" userId="5fbe934394cb3dae" providerId="LiveId" clId="{4030BD0F-DE2D-42AF-8AAD-4D7DF2FF5FA6}" dt="2023-07-04T09:03:57.116" v="9011" actId="1076"/>
          <ac:spMkLst>
            <pc:docMk/>
            <pc:sldMk cId="4188018133" sldId="344"/>
            <ac:spMk id="10" creationId="{8A7AEC53-B02E-55B8-73AB-CE6F3BC79140}"/>
          </ac:spMkLst>
        </pc:spChg>
        <pc:spChg chg="add mod">
          <ac:chgData name="HOHEON KIM" userId="5fbe934394cb3dae" providerId="LiveId" clId="{4030BD0F-DE2D-42AF-8AAD-4D7DF2FF5FA6}" dt="2023-07-04T09:03:57.116" v="9011" actId="1076"/>
          <ac:spMkLst>
            <pc:docMk/>
            <pc:sldMk cId="4188018133" sldId="344"/>
            <ac:spMk id="11" creationId="{3EECED0B-F810-0313-6B2A-3EE7976E5B36}"/>
          </ac:spMkLst>
        </pc:spChg>
        <pc:spChg chg="add mod">
          <ac:chgData name="HOHEON KIM" userId="5fbe934394cb3dae" providerId="LiveId" clId="{4030BD0F-DE2D-42AF-8AAD-4D7DF2FF5FA6}" dt="2023-07-04T09:03:41.184" v="9006" actId="20577"/>
          <ac:spMkLst>
            <pc:docMk/>
            <pc:sldMk cId="4188018133" sldId="344"/>
            <ac:spMk id="12" creationId="{A20B9ADE-2E2D-02FD-0497-560BE023EE9C}"/>
          </ac:spMkLst>
        </pc:spChg>
        <pc:spChg chg="add mod">
          <ac:chgData name="HOHEON KIM" userId="5fbe934394cb3dae" providerId="LiveId" clId="{4030BD0F-DE2D-42AF-8AAD-4D7DF2FF5FA6}" dt="2023-07-04T09:03:57.116" v="9011" actId="1076"/>
          <ac:spMkLst>
            <pc:docMk/>
            <pc:sldMk cId="4188018133" sldId="344"/>
            <ac:spMk id="13" creationId="{FD4440BC-0B98-8977-D97C-FB0CA9861564}"/>
          </ac:spMkLst>
        </pc:spChg>
        <pc:spChg chg="add mod">
          <ac:chgData name="HOHEON KIM" userId="5fbe934394cb3dae" providerId="LiveId" clId="{4030BD0F-DE2D-42AF-8AAD-4D7DF2FF5FA6}" dt="2023-07-04T08:55:19.766" v="8833" actId="1076"/>
          <ac:spMkLst>
            <pc:docMk/>
            <pc:sldMk cId="4188018133" sldId="344"/>
            <ac:spMk id="15" creationId="{6D2AB561-B15D-2145-70FA-28DD5172A274}"/>
          </ac:spMkLst>
        </pc:spChg>
        <pc:spChg chg="add mod">
          <ac:chgData name="HOHEON KIM" userId="5fbe934394cb3dae" providerId="LiveId" clId="{4030BD0F-DE2D-42AF-8AAD-4D7DF2FF5FA6}" dt="2023-07-04T09:04:01.469" v="9014" actId="14100"/>
          <ac:spMkLst>
            <pc:docMk/>
            <pc:sldMk cId="4188018133" sldId="344"/>
            <ac:spMk id="16" creationId="{3EBEB93B-A021-2B6A-1C2C-8ED54C656EB4}"/>
          </ac:spMkLst>
        </pc:spChg>
        <pc:spChg chg="add del mod">
          <ac:chgData name="HOHEON KIM" userId="5fbe934394cb3dae" providerId="LiveId" clId="{4030BD0F-DE2D-42AF-8AAD-4D7DF2FF5FA6}" dt="2023-06-27T09:44:11.077" v="1710" actId="478"/>
          <ac:spMkLst>
            <pc:docMk/>
            <pc:sldMk cId="4188018133" sldId="344"/>
            <ac:spMk id="16" creationId="{7927D831-A60F-E076-018C-C474AA6427B6}"/>
          </ac:spMkLst>
        </pc:spChg>
        <pc:spChg chg="add mod">
          <ac:chgData name="HOHEON KIM" userId="5fbe934394cb3dae" providerId="LiveId" clId="{4030BD0F-DE2D-42AF-8AAD-4D7DF2FF5FA6}" dt="2023-07-04T08:55:19.766" v="8833" actId="1076"/>
          <ac:spMkLst>
            <pc:docMk/>
            <pc:sldMk cId="4188018133" sldId="344"/>
            <ac:spMk id="17" creationId="{59A18564-C4D5-4037-7A3F-42E778DB9837}"/>
          </ac:spMkLst>
        </pc:spChg>
        <pc:spChg chg="add mod">
          <ac:chgData name="HOHEON KIM" userId="5fbe934394cb3dae" providerId="LiveId" clId="{4030BD0F-DE2D-42AF-8AAD-4D7DF2FF5FA6}" dt="2023-07-04T08:55:19.766" v="8833" actId="1076"/>
          <ac:spMkLst>
            <pc:docMk/>
            <pc:sldMk cId="4188018133" sldId="344"/>
            <ac:spMk id="18" creationId="{C03D9E12-F9CC-5C6A-8CCF-7164D735DE6E}"/>
          </ac:spMkLst>
        </pc:spChg>
        <pc:spChg chg="add mod">
          <ac:chgData name="HOHEON KIM" userId="5fbe934394cb3dae" providerId="LiveId" clId="{4030BD0F-DE2D-42AF-8AAD-4D7DF2FF5FA6}" dt="2023-07-04T08:55:19.766" v="8833" actId="1076"/>
          <ac:spMkLst>
            <pc:docMk/>
            <pc:sldMk cId="4188018133" sldId="344"/>
            <ac:spMk id="19" creationId="{1005A840-0DBF-F24C-09DD-EFEE9987C540}"/>
          </ac:spMkLst>
        </pc:spChg>
        <pc:spChg chg="add mod">
          <ac:chgData name="HOHEON KIM" userId="5fbe934394cb3dae" providerId="LiveId" clId="{4030BD0F-DE2D-42AF-8AAD-4D7DF2FF5FA6}" dt="2023-07-04T08:55:19.766" v="8833" actId="1076"/>
          <ac:spMkLst>
            <pc:docMk/>
            <pc:sldMk cId="4188018133" sldId="344"/>
            <ac:spMk id="20" creationId="{AFF9EDC0-2BBF-7C03-7DB6-974B8BCC734D}"/>
          </ac:spMkLst>
        </pc:spChg>
        <pc:spChg chg="add mod">
          <ac:chgData name="HOHEON KIM" userId="5fbe934394cb3dae" providerId="LiveId" clId="{4030BD0F-DE2D-42AF-8AAD-4D7DF2FF5FA6}" dt="2023-07-04T08:55:19.766" v="8833" actId="1076"/>
          <ac:spMkLst>
            <pc:docMk/>
            <pc:sldMk cId="4188018133" sldId="344"/>
            <ac:spMk id="22" creationId="{5744D968-11F3-28CC-7ECC-5114BB8C201E}"/>
          </ac:spMkLst>
        </pc:spChg>
        <pc:spChg chg="add mod">
          <ac:chgData name="HOHEON KIM" userId="5fbe934394cb3dae" providerId="LiveId" clId="{4030BD0F-DE2D-42AF-8AAD-4D7DF2FF5FA6}" dt="2023-07-04T08:55:19.766" v="8833" actId="1076"/>
          <ac:spMkLst>
            <pc:docMk/>
            <pc:sldMk cId="4188018133" sldId="344"/>
            <ac:spMk id="24" creationId="{1B75FADA-B2A5-302E-C05F-87E5BA007422}"/>
          </ac:spMkLst>
        </pc:spChg>
        <pc:spChg chg="add mod">
          <ac:chgData name="HOHEON KIM" userId="5fbe934394cb3dae" providerId="LiveId" clId="{4030BD0F-DE2D-42AF-8AAD-4D7DF2FF5FA6}" dt="2023-07-04T08:55:19.766" v="8833" actId="1076"/>
          <ac:spMkLst>
            <pc:docMk/>
            <pc:sldMk cId="4188018133" sldId="344"/>
            <ac:spMk id="25" creationId="{66060709-86C0-25A1-37A3-E246AFCC98AF}"/>
          </ac:spMkLst>
        </pc:spChg>
        <pc:spChg chg="add del mod">
          <ac:chgData name="HOHEON KIM" userId="5fbe934394cb3dae" providerId="LiveId" clId="{4030BD0F-DE2D-42AF-8AAD-4D7DF2FF5FA6}" dt="2023-06-28T01:36:24.261" v="2963" actId="21"/>
          <ac:spMkLst>
            <pc:docMk/>
            <pc:sldMk cId="4188018133" sldId="344"/>
            <ac:spMk id="26" creationId="{CF8C3121-C053-1B1A-BD62-3E4FA63AC966}"/>
          </ac:spMkLst>
        </pc:spChg>
        <pc:spChg chg="mod">
          <ac:chgData name="HOHEON KIM" userId="5fbe934394cb3dae" providerId="LiveId" clId="{4030BD0F-DE2D-42AF-8AAD-4D7DF2FF5FA6}" dt="2023-07-04T08:55:15.311" v="8832" actId="20577"/>
          <ac:spMkLst>
            <pc:docMk/>
            <pc:sldMk cId="4188018133" sldId="344"/>
            <ac:spMk id="57" creationId="{00000000-0000-0000-0000-000000000000}"/>
          </ac:spMkLst>
        </pc:spChg>
        <pc:graphicFrameChg chg="add mod modGraphic">
          <ac:chgData name="HOHEON KIM" userId="5fbe934394cb3dae" providerId="LiveId" clId="{4030BD0F-DE2D-42AF-8AAD-4D7DF2FF5FA6}" dt="2023-07-04T09:03:44.160" v="9007" actId="1076"/>
          <ac:graphicFrameMkLst>
            <pc:docMk/>
            <pc:sldMk cId="4188018133" sldId="344"/>
            <ac:graphicFrameMk id="2" creationId="{500075F8-1EB9-6593-EAC7-0DB8A2EEC858}"/>
          </ac:graphicFrameMkLst>
        </pc:graphicFrameChg>
        <pc:graphicFrameChg chg="add mod modGraphic">
          <ac:chgData name="HOHEON KIM" userId="5fbe934394cb3dae" providerId="LiveId" clId="{4030BD0F-DE2D-42AF-8AAD-4D7DF2FF5FA6}" dt="2023-07-04T09:03:57.116" v="9011" actId="1076"/>
          <ac:graphicFrameMkLst>
            <pc:docMk/>
            <pc:sldMk cId="4188018133" sldId="344"/>
            <ac:graphicFrameMk id="9" creationId="{ED98E934-06B2-717E-11A8-257AE0A0A2B2}"/>
          </ac:graphicFrameMkLst>
        </pc:graphicFrameChg>
        <pc:graphicFrameChg chg="add mod">
          <ac:chgData name="HOHEON KIM" userId="5fbe934394cb3dae" providerId="LiveId" clId="{4030BD0F-DE2D-42AF-8AAD-4D7DF2FF5FA6}" dt="2023-07-04T08:55:19.766" v="8833" actId="1076"/>
          <ac:graphicFrameMkLst>
            <pc:docMk/>
            <pc:sldMk cId="4188018133" sldId="344"/>
            <ac:graphicFrameMk id="14" creationId="{738CC2E6-ABA9-F089-DEFD-30F906F5C95F}"/>
          </ac:graphicFrameMkLst>
        </pc:graphicFrameChg>
        <pc:graphicFrameChg chg="add mod modGraphic">
          <ac:chgData name="HOHEON KIM" userId="5fbe934394cb3dae" providerId="LiveId" clId="{4030BD0F-DE2D-42AF-8AAD-4D7DF2FF5FA6}" dt="2023-07-04T08:55:19.766" v="8833" actId="1076"/>
          <ac:graphicFrameMkLst>
            <pc:docMk/>
            <pc:sldMk cId="4188018133" sldId="344"/>
            <ac:graphicFrameMk id="21" creationId="{7FD21C08-ABFB-0098-99EB-1B2C24EEA0CF}"/>
          </ac:graphicFrameMkLst>
        </pc:graphicFrameChg>
        <pc:picChg chg="add mod">
          <ac:chgData name="HOHEON KIM" userId="5fbe934394cb3dae" providerId="LiveId" clId="{4030BD0F-DE2D-42AF-8AAD-4D7DF2FF5FA6}" dt="2023-07-04T09:04:06.452" v="9018" actId="1076"/>
          <ac:picMkLst>
            <pc:docMk/>
            <pc:sldMk cId="4188018133" sldId="344"/>
            <ac:picMk id="23" creationId="{866050EF-0275-BFD2-8A4D-06681BD49D6C}"/>
          </ac:picMkLst>
        </pc:picChg>
      </pc:sldChg>
      <pc:sldChg chg="addSp delSp modSp add del mod">
        <pc:chgData name="HOHEON KIM" userId="5fbe934394cb3dae" providerId="LiveId" clId="{4030BD0F-DE2D-42AF-8AAD-4D7DF2FF5FA6}" dt="2023-06-28T02:00:28.871" v="3248" actId="47"/>
        <pc:sldMkLst>
          <pc:docMk/>
          <pc:sldMk cId="906338474" sldId="345"/>
        </pc:sldMkLst>
        <pc:spChg chg="del">
          <ac:chgData name="HOHEON KIM" userId="5fbe934394cb3dae" providerId="LiveId" clId="{4030BD0F-DE2D-42AF-8AAD-4D7DF2FF5FA6}" dt="2023-06-27T09:54:36.690" v="2263" actId="478"/>
          <ac:spMkLst>
            <pc:docMk/>
            <pc:sldMk cId="906338474" sldId="345"/>
            <ac:spMk id="3" creationId="{0D022387-0E97-39F5-B369-4A9D949DFA16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4" creationId="{9101895F-865B-AB63-AA0D-132DC0408837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5" creationId="{A1FBAB07-5F12-C8B8-2C54-866B7485CA71}"/>
          </ac:spMkLst>
        </pc:spChg>
        <pc:spChg chg="del">
          <ac:chgData name="HOHEON KIM" userId="5fbe934394cb3dae" providerId="LiveId" clId="{4030BD0F-DE2D-42AF-8AAD-4D7DF2FF5FA6}" dt="2023-06-27T09:54:37.810" v="2265" actId="478"/>
          <ac:spMkLst>
            <pc:docMk/>
            <pc:sldMk cId="906338474" sldId="345"/>
            <ac:spMk id="6" creationId="{88CF8EF7-9154-2D58-F598-26494D7FFE45}"/>
          </ac:spMkLst>
        </pc:spChg>
        <pc:spChg chg="add mod">
          <ac:chgData name="HOHEON KIM" userId="5fbe934394cb3dae" providerId="LiveId" clId="{4030BD0F-DE2D-42AF-8AAD-4D7DF2FF5FA6}" dt="2023-06-28T01:44:08.650" v="3246" actId="20577"/>
          <ac:spMkLst>
            <pc:docMk/>
            <pc:sldMk cId="906338474" sldId="345"/>
            <ac:spMk id="7" creationId="{ADAB1A1D-4850-6F5D-738B-CE3623D81262}"/>
          </ac:spMkLst>
        </pc:spChg>
        <pc:spChg chg="del">
          <ac:chgData name="HOHEON KIM" userId="5fbe934394cb3dae" providerId="LiveId" clId="{4030BD0F-DE2D-42AF-8AAD-4D7DF2FF5FA6}" dt="2023-06-27T09:54:37.419" v="2264" actId="478"/>
          <ac:spMkLst>
            <pc:docMk/>
            <pc:sldMk cId="906338474" sldId="345"/>
            <ac:spMk id="8" creationId="{25EC05AB-443D-ADAD-0B2B-E8F8B9A62FDB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10" creationId="{8A7AEC53-B02E-55B8-73AB-CE6F3BC79140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11" creationId="{3EECED0B-F810-0313-6B2A-3EE7976E5B36}"/>
          </ac:spMkLst>
        </pc:spChg>
        <pc:spChg chg="add del mod">
          <ac:chgData name="HOHEON KIM" userId="5fbe934394cb3dae" providerId="LiveId" clId="{4030BD0F-DE2D-42AF-8AAD-4D7DF2FF5FA6}" dt="2023-06-28T01:27:41.844" v="2870" actId="478"/>
          <ac:spMkLst>
            <pc:docMk/>
            <pc:sldMk cId="906338474" sldId="345"/>
            <ac:spMk id="12" creationId="{55EB514C-3AEB-F8DB-B946-C022C9537497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13" creationId="{FD4440BC-0B98-8977-D97C-FB0CA9861564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15" creationId="{6D2AB561-B15D-2145-70FA-28DD5172A274}"/>
          </ac:spMkLst>
        </pc:spChg>
        <pc:spChg chg="add del mod">
          <ac:chgData name="HOHEON KIM" userId="5fbe934394cb3dae" providerId="LiveId" clId="{4030BD0F-DE2D-42AF-8AAD-4D7DF2FF5FA6}" dt="2023-06-28T01:27:41.844" v="2870" actId="478"/>
          <ac:spMkLst>
            <pc:docMk/>
            <pc:sldMk cId="906338474" sldId="345"/>
            <ac:spMk id="16" creationId="{4FF9F4BB-1DFF-2711-3835-5C8DFBDB9287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17" creationId="{59A18564-C4D5-4037-7A3F-42E778DB9837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18" creationId="{C03D9E12-F9CC-5C6A-8CCF-7164D735DE6E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19" creationId="{1005A840-0DBF-F24C-09DD-EFEE9987C540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20" creationId="{AFF9EDC0-2BBF-7C03-7DB6-974B8BCC734D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22" creationId="{5744D968-11F3-28CC-7ECC-5114BB8C201E}"/>
          </ac:spMkLst>
        </pc:spChg>
        <pc:spChg chg="add del mod">
          <ac:chgData name="HOHEON KIM" userId="5fbe934394cb3dae" providerId="LiveId" clId="{4030BD0F-DE2D-42AF-8AAD-4D7DF2FF5FA6}" dt="2023-06-28T01:27:41.844" v="2870" actId="478"/>
          <ac:spMkLst>
            <pc:docMk/>
            <pc:sldMk cId="906338474" sldId="345"/>
            <ac:spMk id="23" creationId="{A2FEE056-768C-83A0-2DCD-723D17DD216E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24" creationId="{1B75FADA-B2A5-302E-C05F-87E5BA007422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25" creationId="{66060709-86C0-25A1-37A3-E246AFCC98AF}"/>
          </ac:spMkLst>
        </pc:spChg>
        <pc:spChg chg="del">
          <ac:chgData name="HOHEON KIM" userId="5fbe934394cb3dae" providerId="LiveId" clId="{4030BD0F-DE2D-42AF-8AAD-4D7DF2FF5FA6}" dt="2023-06-27T09:54:35.447" v="2262" actId="478"/>
          <ac:spMkLst>
            <pc:docMk/>
            <pc:sldMk cId="906338474" sldId="345"/>
            <ac:spMk id="26" creationId="{CF8C3121-C053-1B1A-BD62-3E4FA63AC966}"/>
          </ac:spMkLst>
        </pc:spChg>
        <pc:spChg chg="add del mod">
          <ac:chgData name="HOHEON KIM" userId="5fbe934394cb3dae" providerId="LiveId" clId="{4030BD0F-DE2D-42AF-8AAD-4D7DF2FF5FA6}" dt="2023-06-28T01:27:41.844" v="2870" actId="478"/>
          <ac:spMkLst>
            <pc:docMk/>
            <pc:sldMk cId="906338474" sldId="345"/>
            <ac:spMk id="27" creationId="{D492BB87-ECA2-DE3C-11A6-54B29B2C0368}"/>
          </ac:spMkLst>
        </pc:spChg>
        <pc:spChg chg="add mod">
          <ac:chgData name="HOHEON KIM" userId="5fbe934394cb3dae" providerId="LiveId" clId="{4030BD0F-DE2D-42AF-8AAD-4D7DF2FF5FA6}" dt="2023-06-28T01:43:48.563" v="3234" actId="1076"/>
          <ac:spMkLst>
            <pc:docMk/>
            <pc:sldMk cId="906338474" sldId="345"/>
            <ac:spMk id="31" creationId="{03FBB3A2-54E0-D29B-A51F-A8B86D213251}"/>
          </ac:spMkLst>
        </pc:spChg>
        <pc:spChg chg="add mod">
          <ac:chgData name="HOHEON KIM" userId="5fbe934394cb3dae" providerId="LiveId" clId="{4030BD0F-DE2D-42AF-8AAD-4D7DF2FF5FA6}" dt="2023-06-28T01:26:15.383" v="2819" actId="1076"/>
          <ac:spMkLst>
            <pc:docMk/>
            <pc:sldMk cId="906338474" sldId="345"/>
            <ac:spMk id="33" creationId="{DC3E157F-58D2-E054-688E-DE0732B8708E}"/>
          </ac:spMkLst>
        </pc:spChg>
        <pc:spChg chg="add mod">
          <ac:chgData name="HOHEON KIM" userId="5fbe934394cb3dae" providerId="LiveId" clId="{4030BD0F-DE2D-42AF-8AAD-4D7DF2FF5FA6}" dt="2023-06-28T01:29:25.174" v="2890" actId="1076"/>
          <ac:spMkLst>
            <pc:docMk/>
            <pc:sldMk cId="906338474" sldId="345"/>
            <ac:spMk id="34" creationId="{5F274CDE-8944-6AA6-9BDE-438859E4D685}"/>
          </ac:spMkLst>
        </pc:spChg>
        <pc:spChg chg="add mod">
          <ac:chgData name="HOHEON KIM" userId="5fbe934394cb3dae" providerId="LiveId" clId="{4030BD0F-DE2D-42AF-8AAD-4D7DF2FF5FA6}" dt="2023-06-28T01:29:29.676" v="2891" actId="1076"/>
          <ac:spMkLst>
            <pc:docMk/>
            <pc:sldMk cId="906338474" sldId="345"/>
            <ac:spMk id="35" creationId="{6199828C-A8E5-07E6-FCE7-E0AAB2CA147D}"/>
          </ac:spMkLst>
        </pc:spChg>
        <pc:spChg chg="add mod">
          <ac:chgData name="HOHEON KIM" userId="5fbe934394cb3dae" providerId="LiveId" clId="{4030BD0F-DE2D-42AF-8AAD-4D7DF2FF5FA6}" dt="2023-06-28T01:29:32.983" v="2892" actId="1076"/>
          <ac:spMkLst>
            <pc:docMk/>
            <pc:sldMk cId="906338474" sldId="345"/>
            <ac:spMk id="38" creationId="{FC2ED507-00D1-A48E-53F3-7BD509F26F39}"/>
          </ac:spMkLst>
        </pc:spChg>
        <pc:spChg chg="add mod">
          <ac:chgData name="HOHEON KIM" userId="5fbe934394cb3dae" providerId="LiveId" clId="{4030BD0F-DE2D-42AF-8AAD-4D7DF2FF5FA6}" dt="2023-06-28T01:29:32.983" v="2892" actId="1076"/>
          <ac:spMkLst>
            <pc:docMk/>
            <pc:sldMk cId="906338474" sldId="345"/>
            <ac:spMk id="39" creationId="{564808A5-A421-BE83-B8F3-860B04D23381}"/>
          </ac:spMkLst>
        </pc:spChg>
        <pc:spChg chg="add mod">
          <ac:chgData name="HOHEON KIM" userId="5fbe934394cb3dae" providerId="LiveId" clId="{4030BD0F-DE2D-42AF-8AAD-4D7DF2FF5FA6}" dt="2023-06-28T01:27:54.120" v="2875" actId="164"/>
          <ac:spMkLst>
            <pc:docMk/>
            <pc:sldMk cId="906338474" sldId="345"/>
            <ac:spMk id="40" creationId="{89C01E6F-1F9F-0A9D-43FF-6BAD1EB3BA93}"/>
          </ac:spMkLst>
        </pc:spChg>
        <pc:spChg chg="add mod">
          <ac:chgData name="HOHEON KIM" userId="5fbe934394cb3dae" providerId="LiveId" clId="{4030BD0F-DE2D-42AF-8AAD-4D7DF2FF5FA6}" dt="2023-06-28T01:27:54.120" v="2875" actId="164"/>
          <ac:spMkLst>
            <pc:docMk/>
            <pc:sldMk cId="906338474" sldId="345"/>
            <ac:spMk id="41" creationId="{5C44112C-DCCF-7AFA-B64C-6F6903180283}"/>
          </ac:spMkLst>
        </pc:spChg>
        <pc:spChg chg="add del mod">
          <ac:chgData name="HOHEON KIM" userId="5fbe934394cb3dae" providerId="LiveId" clId="{4030BD0F-DE2D-42AF-8AAD-4D7DF2FF5FA6}" dt="2023-06-28T01:34:54.563" v="2954" actId="478"/>
          <ac:spMkLst>
            <pc:docMk/>
            <pc:sldMk cId="906338474" sldId="345"/>
            <ac:spMk id="48" creationId="{244B8815-A09A-A7FC-8076-B526DD4BA510}"/>
          </ac:spMkLst>
        </pc:spChg>
        <pc:spChg chg="add del mod">
          <ac:chgData name="HOHEON KIM" userId="5fbe934394cb3dae" providerId="LiveId" clId="{4030BD0F-DE2D-42AF-8AAD-4D7DF2FF5FA6}" dt="2023-06-28T01:34:54.563" v="2954" actId="478"/>
          <ac:spMkLst>
            <pc:docMk/>
            <pc:sldMk cId="906338474" sldId="345"/>
            <ac:spMk id="51" creationId="{88D2CFC5-169F-0FD9-4524-A5C167F56650}"/>
          </ac:spMkLst>
        </pc:spChg>
        <pc:spChg chg="add del mod">
          <ac:chgData name="HOHEON KIM" userId="5fbe934394cb3dae" providerId="LiveId" clId="{4030BD0F-DE2D-42AF-8AAD-4D7DF2FF5FA6}" dt="2023-06-28T01:34:54.563" v="2954" actId="478"/>
          <ac:spMkLst>
            <pc:docMk/>
            <pc:sldMk cId="906338474" sldId="345"/>
            <ac:spMk id="62" creationId="{F2CB5E14-9968-657F-C8EF-7DA6F0F0EC8C}"/>
          </ac:spMkLst>
        </pc:spChg>
        <pc:spChg chg="add del mod">
          <ac:chgData name="HOHEON KIM" userId="5fbe934394cb3dae" providerId="LiveId" clId="{4030BD0F-DE2D-42AF-8AAD-4D7DF2FF5FA6}" dt="2023-06-28T01:34:54.563" v="2954" actId="478"/>
          <ac:spMkLst>
            <pc:docMk/>
            <pc:sldMk cId="906338474" sldId="345"/>
            <ac:spMk id="63" creationId="{9056F6DF-9A58-37DF-E951-F02BB962BB61}"/>
          </ac:spMkLst>
        </pc:spChg>
        <pc:spChg chg="add del mod">
          <ac:chgData name="HOHEON KIM" userId="5fbe934394cb3dae" providerId="LiveId" clId="{4030BD0F-DE2D-42AF-8AAD-4D7DF2FF5FA6}" dt="2023-06-28T01:34:54.563" v="2954" actId="478"/>
          <ac:spMkLst>
            <pc:docMk/>
            <pc:sldMk cId="906338474" sldId="345"/>
            <ac:spMk id="64" creationId="{6DC8B148-2488-1024-81A3-D61AC376AEBF}"/>
          </ac:spMkLst>
        </pc:spChg>
        <pc:spChg chg="add del mod">
          <ac:chgData name="HOHEON KIM" userId="5fbe934394cb3dae" providerId="LiveId" clId="{4030BD0F-DE2D-42AF-8AAD-4D7DF2FF5FA6}" dt="2023-06-28T01:33:40.845" v="2940" actId="478"/>
          <ac:spMkLst>
            <pc:docMk/>
            <pc:sldMk cId="906338474" sldId="345"/>
            <ac:spMk id="65" creationId="{C6943B22-D4CB-C9DF-4218-5D087D7703E9}"/>
          </ac:spMkLst>
        </pc:spChg>
        <pc:spChg chg="add del mod">
          <ac:chgData name="HOHEON KIM" userId="5fbe934394cb3dae" providerId="LiveId" clId="{4030BD0F-DE2D-42AF-8AAD-4D7DF2FF5FA6}" dt="2023-06-28T01:34:54.563" v="2954" actId="478"/>
          <ac:spMkLst>
            <pc:docMk/>
            <pc:sldMk cId="906338474" sldId="345"/>
            <ac:spMk id="75" creationId="{7CE7785A-F9DF-87F2-CB5F-CD4D3DD86F86}"/>
          </ac:spMkLst>
        </pc:spChg>
        <pc:grpChg chg="add mod">
          <ac:chgData name="HOHEON KIM" userId="5fbe934394cb3dae" providerId="LiveId" clId="{4030BD0F-DE2D-42AF-8AAD-4D7DF2FF5FA6}" dt="2023-06-28T01:29:19.638" v="2889" actId="1076"/>
          <ac:grpSpMkLst>
            <pc:docMk/>
            <pc:sldMk cId="906338474" sldId="345"/>
            <ac:grpSpMk id="47" creationId="{4FD73DBE-B693-C097-7624-7EE738A88960}"/>
          </ac:grpSpMkLst>
        </pc:grpChg>
        <pc:graphicFrameChg chg="del">
          <ac:chgData name="HOHEON KIM" userId="5fbe934394cb3dae" providerId="LiveId" clId="{4030BD0F-DE2D-42AF-8AAD-4D7DF2FF5FA6}" dt="2023-06-27T09:54:36.690" v="2263" actId="478"/>
          <ac:graphicFrameMkLst>
            <pc:docMk/>
            <pc:sldMk cId="906338474" sldId="345"/>
            <ac:graphicFrameMk id="2" creationId="{500075F8-1EB9-6593-EAC7-0DB8A2EEC858}"/>
          </ac:graphicFrameMkLst>
        </pc:graphicFrameChg>
        <pc:graphicFrameChg chg="del">
          <ac:chgData name="HOHEON KIM" userId="5fbe934394cb3dae" providerId="LiveId" clId="{4030BD0F-DE2D-42AF-8AAD-4D7DF2FF5FA6}" dt="2023-06-27T09:54:36.690" v="2263" actId="478"/>
          <ac:graphicFrameMkLst>
            <pc:docMk/>
            <pc:sldMk cId="906338474" sldId="345"/>
            <ac:graphicFrameMk id="9" creationId="{ED98E934-06B2-717E-11A8-257AE0A0A2B2}"/>
          </ac:graphicFrameMkLst>
        </pc:graphicFrameChg>
        <pc:graphicFrameChg chg="del">
          <ac:chgData name="HOHEON KIM" userId="5fbe934394cb3dae" providerId="LiveId" clId="{4030BD0F-DE2D-42AF-8AAD-4D7DF2FF5FA6}" dt="2023-06-27T09:54:35.447" v="2262" actId="478"/>
          <ac:graphicFrameMkLst>
            <pc:docMk/>
            <pc:sldMk cId="906338474" sldId="345"/>
            <ac:graphicFrameMk id="14" creationId="{738CC2E6-ABA9-F089-DEFD-30F906F5C95F}"/>
          </ac:graphicFrameMkLst>
        </pc:graphicFrameChg>
        <pc:graphicFrameChg chg="del">
          <ac:chgData name="HOHEON KIM" userId="5fbe934394cb3dae" providerId="LiveId" clId="{4030BD0F-DE2D-42AF-8AAD-4D7DF2FF5FA6}" dt="2023-06-27T09:54:35.447" v="2262" actId="478"/>
          <ac:graphicFrameMkLst>
            <pc:docMk/>
            <pc:sldMk cId="906338474" sldId="345"/>
            <ac:graphicFrameMk id="21" creationId="{7FD21C08-ABFB-0098-99EB-1B2C24EEA0CF}"/>
          </ac:graphicFrameMkLst>
        </pc:graphicFrameChg>
        <pc:picChg chg="add del mod">
          <ac:chgData name="HOHEON KIM" userId="5fbe934394cb3dae" providerId="LiveId" clId="{4030BD0F-DE2D-42AF-8AAD-4D7DF2FF5FA6}" dt="2023-06-28T01:34:58.715" v="2957" actId="478"/>
          <ac:picMkLst>
            <pc:docMk/>
            <pc:sldMk cId="906338474" sldId="345"/>
            <ac:picMk id="67" creationId="{66DC0539-A370-3C03-97B8-34CB90388DD4}"/>
          </ac:picMkLst>
        </pc:picChg>
        <pc:picChg chg="add mod">
          <ac:chgData name="HOHEON KIM" userId="5fbe934394cb3dae" providerId="LiveId" clId="{4030BD0F-DE2D-42AF-8AAD-4D7DF2FF5FA6}" dt="2023-06-28T01:35:25.198" v="2961" actId="1076"/>
          <ac:picMkLst>
            <pc:docMk/>
            <pc:sldMk cId="906338474" sldId="345"/>
            <ac:picMk id="77" creationId="{FB44813A-2655-52A1-FEEE-95447FCDB238}"/>
          </ac:picMkLst>
        </pc:picChg>
        <pc:cxnChg chg="add del mod">
          <ac:chgData name="HOHEON KIM" userId="5fbe934394cb3dae" providerId="LiveId" clId="{4030BD0F-DE2D-42AF-8AAD-4D7DF2FF5FA6}" dt="2023-06-28T01:27:41.844" v="2870" actId="478"/>
          <ac:cxnSpMkLst>
            <pc:docMk/>
            <pc:sldMk cId="906338474" sldId="345"/>
            <ac:cxnSpMk id="29" creationId="{C30BEBA1-36D7-150F-5CA9-52C744E84D93}"/>
          </ac:cxnSpMkLst>
        </pc:cxnChg>
        <pc:cxnChg chg="add del mod">
          <ac:chgData name="HOHEON KIM" userId="5fbe934394cb3dae" providerId="LiveId" clId="{4030BD0F-DE2D-42AF-8AAD-4D7DF2FF5FA6}" dt="2023-06-28T01:26:03.636" v="2803" actId="478"/>
          <ac:cxnSpMkLst>
            <pc:docMk/>
            <pc:sldMk cId="906338474" sldId="345"/>
            <ac:cxnSpMk id="37" creationId="{9DAF2A72-DD74-3D45-8D28-02BAD990AF45}"/>
          </ac:cxnSpMkLst>
        </pc:cxnChg>
        <pc:cxnChg chg="add mod">
          <ac:chgData name="HOHEON KIM" userId="5fbe934394cb3dae" providerId="LiveId" clId="{4030BD0F-DE2D-42AF-8AAD-4D7DF2FF5FA6}" dt="2023-06-28T01:29:32.983" v="2892" actId="1076"/>
          <ac:cxnSpMkLst>
            <pc:docMk/>
            <pc:sldMk cId="906338474" sldId="345"/>
            <ac:cxnSpMk id="43" creationId="{2E74B073-FCF1-2445-3E85-65D60593D9DE}"/>
          </ac:cxnSpMkLst>
        </pc:cxnChg>
        <pc:cxnChg chg="add mod">
          <ac:chgData name="HOHEON KIM" userId="5fbe934394cb3dae" providerId="LiveId" clId="{4030BD0F-DE2D-42AF-8AAD-4D7DF2FF5FA6}" dt="2023-06-28T01:29:32.983" v="2892" actId="1076"/>
          <ac:cxnSpMkLst>
            <pc:docMk/>
            <pc:sldMk cId="906338474" sldId="345"/>
            <ac:cxnSpMk id="44" creationId="{03D27AF8-7F76-1647-9409-1BCD0E71778B}"/>
          </ac:cxnSpMkLst>
        </pc:cxnChg>
        <pc:cxnChg chg="add del mod">
          <ac:chgData name="HOHEON KIM" userId="5fbe934394cb3dae" providerId="LiveId" clId="{4030BD0F-DE2D-42AF-8AAD-4D7DF2FF5FA6}" dt="2023-06-28T01:34:55.227" v="2955" actId="478"/>
          <ac:cxnSpMkLst>
            <pc:docMk/>
            <pc:sldMk cId="906338474" sldId="345"/>
            <ac:cxnSpMk id="50" creationId="{7081A0E1-D90C-4BE1-FFFC-F8C19035F186}"/>
          </ac:cxnSpMkLst>
        </pc:cxnChg>
        <pc:cxnChg chg="add del mod">
          <ac:chgData name="HOHEON KIM" userId="5fbe934394cb3dae" providerId="LiveId" clId="{4030BD0F-DE2D-42AF-8AAD-4D7DF2FF5FA6}" dt="2023-06-28T01:34:55.746" v="2956" actId="478"/>
          <ac:cxnSpMkLst>
            <pc:docMk/>
            <pc:sldMk cId="906338474" sldId="345"/>
            <ac:cxnSpMk id="69" creationId="{4AAD9346-6AC4-94EE-77DE-DA0292CF0CFA}"/>
          </ac:cxnSpMkLst>
        </pc:cxnChg>
        <pc:cxnChg chg="add del mod">
          <ac:chgData name="HOHEON KIM" userId="5fbe934394cb3dae" providerId="LiveId" clId="{4030BD0F-DE2D-42AF-8AAD-4D7DF2FF5FA6}" dt="2023-06-28T01:34:54.563" v="2954" actId="478"/>
          <ac:cxnSpMkLst>
            <pc:docMk/>
            <pc:sldMk cId="906338474" sldId="345"/>
            <ac:cxnSpMk id="72" creationId="{FBE5B4BF-65C3-444D-A24B-26F694C1FD67}"/>
          </ac:cxnSpMkLst>
        </pc:cxnChg>
      </pc:sldChg>
      <pc:sldChg chg="addSp delSp modSp add mod">
        <pc:chgData name="HOHEON KIM" userId="5fbe934394cb3dae" providerId="LiveId" clId="{4030BD0F-DE2D-42AF-8AAD-4D7DF2FF5FA6}" dt="2023-07-04T09:46:22.769" v="10049" actId="20577"/>
        <pc:sldMkLst>
          <pc:docMk/>
          <pc:sldMk cId="3222305391" sldId="346"/>
        </pc:sldMkLst>
        <pc:spChg chg="add del mod">
          <ac:chgData name="HOHEON KIM" userId="5fbe934394cb3dae" providerId="LiveId" clId="{4030BD0F-DE2D-42AF-8AAD-4D7DF2FF5FA6}" dt="2023-06-28T02:02:45.889" v="3281" actId="478"/>
          <ac:spMkLst>
            <pc:docMk/>
            <pc:sldMk cId="3222305391" sldId="346"/>
            <ac:spMk id="2" creationId="{25110161-4D66-2D81-502A-999D7F1F78F4}"/>
          </ac:spMkLst>
        </pc:spChg>
        <pc:spChg chg="add mod">
          <ac:chgData name="HOHEON KIM" userId="5fbe934394cb3dae" providerId="LiveId" clId="{4030BD0F-DE2D-42AF-8AAD-4D7DF2FF5FA6}" dt="2023-07-04T09:30:20.506" v="9570" actId="1076"/>
          <ac:spMkLst>
            <pc:docMk/>
            <pc:sldMk cId="3222305391" sldId="346"/>
            <ac:spMk id="2" creationId="{891D86E5-8D53-08E9-06AE-A3CDFC52F886}"/>
          </ac:spMkLst>
        </pc:spChg>
        <pc:spChg chg="add mod">
          <ac:chgData name="HOHEON KIM" userId="5fbe934394cb3dae" providerId="LiveId" clId="{4030BD0F-DE2D-42AF-8AAD-4D7DF2FF5FA6}" dt="2023-07-04T09:30:55.701" v="9577" actId="164"/>
          <ac:spMkLst>
            <pc:docMk/>
            <pc:sldMk cId="3222305391" sldId="346"/>
            <ac:spMk id="4" creationId="{E18B9D82-ED7B-A237-5FBD-FE163206A9DC}"/>
          </ac:spMkLst>
        </pc:spChg>
        <pc:spChg chg="mod">
          <ac:chgData name="HOHEON KIM" userId="5fbe934394cb3dae" providerId="LiveId" clId="{4030BD0F-DE2D-42AF-8AAD-4D7DF2FF5FA6}" dt="2023-07-04T09:19:13.474" v="9456"/>
          <ac:spMkLst>
            <pc:docMk/>
            <pc:sldMk cId="3222305391" sldId="346"/>
            <ac:spMk id="7" creationId="{ADAB1A1D-4850-6F5D-738B-CE3623D81262}"/>
          </ac:spMkLst>
        </pc:spChg>
        <pc:spChg chg="add mod">
          <ac:chgData name="HOHEON KIM" userId="5fbe934394cb3dae" providerId="LiveId" clId="{4030BD0F-DE2D-42AF-8AAD-4D7DF2FF5FA6}" dt="2023-07-04T09:30:24.259" v="9572" actId="1076"/>
          <ac:spMkLst>
            <pc:docMk/>
            <pc:sldMk cId="3222305391" sldId="346"/>
            <ac:spMk id="9" creationId="{6349D95C-61B4-D3A3-193E-4101C1DB44B9}"/>
          </ac:spMkLst>
        </pc:spChg>
        <pc:spChg chg="add mod">
          <ac:chgData name="HOHEON KIM" userId="5fbe934394cb3dae" providerId="LiveId" clId="{4030BD0F-DE2D-42AF-8AAD-4D7DF2FF5FA6}" dt="2023-07-04T09:46:22.769" v="10049" actId="20577"/>
          <ac:spMkLst>
            <pc:docMk/>
            <pc:sldMk cId="3222305391" sldId="346"/>
            <ac:spMk id="11" creationId="{DAFE812E-8B29-4342-E90C-08F8583CB575}"/>
          </ac:spMkLst>
        </pc:spChg>
        <pc:spChg chg="add del mod">
          <ac:chgData name="HOHEON KIM" userId="5fbe934394cb3dae" providerId="LiveId" clId="{4030BD0F-DE2D-42AF-8AAD-4D7DF2FF5FA6}" dt="2023-06-28T02:00:32.448" v="3249" actId="478"/>
          <ac:spMkLst>
            <pc:docMk/>
            <pc:sldMk cId="3222305391" sldId="346"/>
            <ac:spMk id="21" creationId="{992A63A1-A904-3739-E5D2-3183AF85FB78}"/>
          </ac:spMkLst>
        </pc:spChg>
        <pc:spChg chg="add del mod">
          <ac:chgData name="HOHEON KIM" userId="5fbe934394cb3dae" providerId="LiveId" clId="{4030BD0F-DE2D-42AF-8AAD-4D7DF2FF5FA6}" dt="2023-06-28T02:00:32.448" v="3249" actId="478"/>
          <ac:spMkLst>
            <pc:docMk/>
            <pc:sldMk cId="3222305391" sldId="346"/>
            <ac:spMk id="28" creationId="{EC18BFAE-F591-797F-1817-5DB88B6B3C2C}"/>
          </ac:spMkLst>
        </pc:spChg>
        <pc:spChg chg="add del mod">
          <ac:chgData name="HOHEON KIM" userId="5fbe934394cb3dae" providerId="LiveId" clId="{4030BD0F-DE2D-42AF-8AAD-4D7DF2FF5FA6}" dt="2023-06-28T02:00:32.448" v="3249" actId="478"/>
          <ac:spMkLst>
            <pc:docMk/>
            <pc:sldMk cId="3222305391" sldId="346"/>
            <ac:spMk id="29" creationId="{D2944E80-A780-11F6-908A-09973DDDCA1B}"/>
          </ac:spMkLst>
        </pc:spChg>
        <pc:spChg chg="mod">
          <ac:chgData name="HOHEON KIM" userId="5fbe934394cb3dae" providerId="LiveId" clId="{4030BD0F-DE2D-42AF-8AAD-4D7DF2FF5FA6}" dt="2023-07-04T09:17:15.509" v="9236" actId="1076"/>
          <ac:spMkLst>
            <pc:docMk/>
            <pc:sldMk cId="3222305391" sldId="346"/>
            <ac:spMk id="31" creationId="{03FBB3A2-54E0-D29B-A51F-A8B86D213251}"/>
          </ac:spMkLst>
        </pc:spChg>
        <pc:spChg chg="del mod">
          <ac:chgData name="HOHEON KIM" userId="5fbe934394cb3dae" providerId="LiveId" clId="{4030BD0F-DE2D-42AF-8AAD-4D7DF2FF5FA6}" dt="2023-06-28T02:00:36.994" v="3252" actId="478"/>
          <ac:spMkLst>
            <pc:docMk/>
            <pc:sldMk cId="3222305391" sldId="346"/>
            <ac:spMk id="33" creationId="{DC3E157F-58D2-E054-688E-DE0732B8708E}"/>
          </ac:spMkLst>
        </pc:spChg>
        <pc:spChg chg="mod topLvl">
          <ac:chgData name="HOHEON KIM" userId="5fbe934394cb3dae" providerId="LiveId" clId="{4030BD0F-DE2D-42AF-8AAD-4D7DF2FF5FA6}" dt="2023-07-04T09:30:55.701" v="9577" actId="164"/>
          <ac:spMkLst>
            <pc:docMk/>
            <pc:sldMk cId="3222305391" sldId="346"/>
            <ac:spMk id="34" creationId="{5F274CDE-8944-6AA6-9BDE-438859E4D685}"/>
          </ac:spMkLst>
        </pc:spChg>
        <pc:spChg chg="mod topLvl">
          <ac:chgData name="HOHEON KIM" userId="5fbe934394cb3dae" providerId="LiveId" clId="{4030BD0F-DE2D-42AF-8AAD-4D7DF2FF5FA6}" dt="2023-07-04T09:20:14.650" v="9487" actId="165"/>
          <ac:spMkLst>
            <pc:docMk/>
            <pc:sldMk cId="3222305391" sldId="346"/>
            <ac:spMk id="35" creationId="{6199828C-A8E5-07E6-FCE7-E0AAB2CA147D}"/>
          </ac:spMkLst>
        </pc:spChg>
        <pc:spChg chg="mod topLvl">
          <ac:chgData name="HOHEON KIM" userId="5fbe934394cb3dae" providerId="LiveId" clId="{4030BD0F-DE2D-42AF-8AAD-4D7DF2FF5FA6}" dt="2023-07-04T09:30:55.701" v="9577" actId="164"/>
          <ac:spMkLst>
            <pc:docMk/>
            <pc:sldMk cId="3222305391" sldId="346"/>
            <ac:spMk id="38" creationId="{FC2ED507-00D1-A48E-53F3-7BD509F26F39}"/>
          </ac:spMkLst>
        </pc:spChg>
        <pc:spChg chg="mod topLvl">
          <ac:chgData name="HOHEON KIM" userId="5fbe934394cb3dae" providerId="LiveId" clId="{4030BD0F-DE2D-42AF-8AAD-4D7DF2FF5FA6}" dt="2023-07-04T09:20:14.650" v="9487" actId="165"/>
          <ac:spMkLst>
            <pc:docMk/>
            <pc:sldMk cId="3222305391" sldId="346"/>
            <ac:spMk id="39" creationId="{564808A5-A421-BE83-B8F3-860B04D23381}"/>
          </ac:spMkLst>
        </pc:spChg>
        <pc:spChg chg="mod topLvl">
          <ac:chgData name="HOHEON KIM" userId="5fbe934394cb3dae" providerId="LiveId" clId="{4030BD0F-DE2D-42AF-8AAD-4D7DF2FF5FA6}" dt="2023-07-04T09:30:55.701" v="9577" actId="164"/>
          <ac:spMkLst>
            <pc:docMk/>
            <pc:sldMk cId="3222305391" sldId="346"/>
            <ac:spMk id="40" creationId="{89C01E6F-1F9F-0A9D-43FF-6BAD1EB3BA93}"/>
          </ac:spMkLst>
        </pc:spChg>
        <pc:spChg chg="mod topLvl">
          <ac:chgData name="HOHEON KIM" userId="5fbe934394cb3dae" providerId="LiveId" clId="{4030BD0F-DE2D-42AF-8AAD-4D7DF2FF5FA6}" dt="2023-07-04T09:29:25.021" v="9527" actId="20577"/>
          <ac:spMkLst>
            <pc:docMk/>
            <pc:sldMk cId="3222305391" sldId="346"/>
            <ac:spMk id="41" creationId="{5C44112C-DCCF-7AFA-B64C-6F6903180283}"/>
          </ac:spMkLst>
        </pc:spChg>
        <pc:spChg chg="del mod">
          <ac:chgData name="HOHEON KIM" userId="5fbe934394cb3dae" providerId="LiveId" clId="{4030BD0F-DE2D-42AF-8AAD-4D7DF2FF5FA6}" dt="2023-06-28T02:00:34.520" v="3250" actId="478"/>
          <ac:spMkLst>
            <pc:docMk/>
            <pc:sldMk cId="3222305391" sldId="346"/>
            <ac:spMk id="48" creationId="{244B8815-A09A-A7FC-8076-B526DD4BA510}"/>
          </ac:spMkLst>
        </pc:spChg>
        <pc:spChg chg="del mod">
          <ac:chgData name="HOHEON KIM" userId="5fbe934394cb3dae" providerId="LiveId" clId="{4030BD0F-DE2D-42AF-8AAD-4D7DF2FF5FA6}" dt="2023-06-28T02:00:32.448" v="3249" actId="478"/>
          <ac:spMkLst>
            <pc:docMk/>
            <pc:sldMk cId="3222305391" sldId="346"/>
            <ac:spMk id="51" creationId="{88D2CFC5-169F-0FD9-4524-A5C167F56650}"/>
          </ac:spMkLst>
        </pc:spChg>
        <pc:spChg chg="add mod">
          <ac:chgData name="HOHEON KIM" userId="5fbe934394cb3dae" providerId="LiveId" clId="{4030BD0F-DE2D-42AF-8AAD-4D7DF2FF5FA6}" dt="2023-07-04T09:30:13.922" v="9567" actId="1076"/>
          <ac:spMkLst>
            <pc:docMk/>
            <pc:sldMk cId="3222305391" sldId="346"/>
            <ac:spMk id="54" creationId="{E760BC42-13D3-3FD1-9DE5-9A58858E8598}"/>
          </ac:spMkLst>
        </pc:spChg>
        <pc:spChg chg="mod">
          <ac:chgData name="HOHEON KIM" userId="5fbe934394cb3dae" providerId="LiveId" clId="{4030BD0F-DE2D-42AF-8AAD-4D7DF2FF5FA6}" dt="2023-07-04T09:04:21.791" v="9025" actId="20577"/>
          <ac:spMkLst>
            <pc:docMk/>
            <pc:sldMk cId="3222305391" sldId="346"/>
            <ac:spMk id="57" creationId="{00000000-0000-0000-0000-000000000000}"/>
          </ac:spMkLst>
        </pc:spChg>
        <pc:spChg chg="del mod">
          <ac:chgData name="HOHEON KIM" userId="5fbe934394cb3dae" providerId="LiveId" clId="{4030BD0F-DE2D-42AF-8AAD-4D7DF2FF5FA6}" dt="2023-06-28T02:00:32.448" v="3249" actId="478"/>
          <ac:spMkLst>
            <pc:docMk/>
            <pc:sldMk cId="3222305391" sldId="346"/>
            <ac:spMk id="62" creationId="{F2CB5E14-9968-657F-C8EF-7DA6F0F0EC8C}"/>
          </ac:spMkLst>
        </pc:spChg>
        <pc:spChg chg="del mod">
          <ac:chgData name="HOHEON KIM" userId="5fbe934394cb3dae" providerId="LiveId" clId="{4030BD0F-DE2D-42AF-8AAD-4D7DF2FF5FA6}" dt="2023-06-28T01:39:37.932" v="3084" actId="478"/>
          <ac:spMkLst>
            <pc:docMk/>
            <pc:sldMk cId="3222305391" sldId="346"/>
            <ac:spMk id="63" creationId="{9056F6DF-9A58-37DF-E951-F02BB962BB61}"/>
          </ac:spMkLst>
        </pc:spChg>
        <pc:spChg chg="del mod">
          <ac:chgData name="HOHEON KIM" userId="5fbe934394cb3dae" providerId="LiveId" clId="{4030BD0F-DE2D-42AF-8AAD-4D7DF2FF5FA6}" dt="2023-06-28T02:00:32.448" v="3249" actId="478"/>
          <ac:spMkLst>
            <pc:docMk/>
            <pc:sldMk cId="3222305391" sldId="346"/>
            <ac:spMk id="64" creationId="{6DC8B148-2488-1024-81A3-D61AC376AEBF}"/>
          </ac:spMkLst>
        </pc:spChg>
        <pc:spChg chg="del mod">
          <ac:chgData name="HOHEON KIM" userId="5fbe934394cb3dae" providerId="LiveId" clId="{4030BD0F-DE2D-42AF-8AAD-4D7DF2FF5FA6}" dt="2023-06-28T02:00:32.448" v="3249" actId="478"/>
          <ac:spMkLst>
            <pc:docMk/>
            <pc:sldMk cId="3222305391" sldId="346"/>
            <ac:spMk id="75" creationId="{7CE7785A-F9DF-87F2-CB5F-CD4D3DD86F86}"/>
          </ac:spMkLst>
        </pc:spChg>
        <pc:grpChg chg="add mod">
          <ac:chgData name="HOHEON KIM" userId="5fbe934394cb3dae" providerId="LiveId" clId="{4030BD0F-DE2D-42AF-8AAD-4D7DF2FF5FA6}" dt="2023-07-04T09:30:55.701" v="9577" actId="164"/>
          <ac:grpSpMkLst>
            <pc:docMk/>
            <pc:sldMk cId="3222305391" sldId="346"/>
            <ac:grpSpMk id="12" creationId="{3A858414-97D3-4FFE-22A1-0A0A61E8BD21}"/>
          </ac:grpSpMkLst>
        </pc:grpChg>
        <pc:grpChg chg="del mod">
          <ac:chgData name="HOHEON KIM" userId="5fbe934394cb3dae" providerId="LiveId" clId="{4030BD0F-DE2D-42AF-8AAD-4D7DF2FF5FA6}" dt="2023-07-04T09:20:14.650" v="9487" actId="165"/>
          <ac:grpSpMkLst>
            <pc:docMk/>
            <pc:sldMk cId="3222305391" sldId="346"/>
            <ac:grpSpMk id="47" creationId="{4FD73DBE-B693-C097-7624-7EE738A88960}"/>
          </ac:grpSpMkLst>
        </pc:grpChg>
        <pc:picChg chg="add mod">
          <ac:chgData name="HOHEON KIM" userId="5fbe934394cb3dae" providerId="LiveId" clId="{4030BD0F-DE2D-42AF-8AAD-4D7DF2FF5FA6}" dt="2023-07-04T09:30:21.524" v="9571" actId="1076"/>
          <ac:picMkLst>
            <pc:docMk/>
            <pc:sldMk cId="3222305391" sldId="346"/>
            <ac:picMk id="53" creationId="{B8AE9FD9-79CA-56A6-EA63-19E6147DF90E}"/>
          </ac:picMkLst>
        </pc:picChg>
        <pc:picChg chg="del mod">
          <ac:chgData name="HOHEON KIM" userId="5fbe934394cb3dae" providerId="LiveId" clId="{4030BD0F-DE2D-42AF-8AAD-4D7DF2FF5FA6}" dt="2023-06-28T02:02:45.471" v="3280" actId="478"/>
          <ac:picMkLst>
            <pc:docMk/>
            <pc:sldMk cId="3222305391" sldId="346"/>
            <ac:picMk id="67" creationId="{66DC0539-A370-3C03-97B8-34CB90388DD4}"/>
          </ac:picMkLst>
        </pc:picChg>
        <pc:cxnChg chg="add del mod">
          <ac:chgData name="HOHEON KIM" userId="5fbe934394cb3dae" providerId="LiveId" clId="{4030BD0F-DE2D-42AF-8AAD-4D7DF2FF5FA6}" dt="2023-06-28T02:00:32.448" v="3249" actId="478"/>
          <ac:cxnSpMkLst>
            <pc:docMk/>
            <pc:sldMk cId="3222305391" sldId="346"/>
            <ac:cxnSpMk id="3" creationId="{7116EAC2-1A62-97DC-E98F-E42C89A7BB91}"/>
          </ac:cxnSpMkLst>
        </pc:cxnChg>
        <pc:cxnChg chg="add mod">
          <ac:chgData name="HOHEON KIM" userId="5fbe934394cb3dae" providerId="LiveId" clId="{4030BD0F-DE2D-42AF-8AAD-4D7DF2FF5FA6}" dt="2023-07-04T09:30:55.701" v="9577" actId="164"/>
          <ac:cxnSpMkLst>
            <pc:docMk/>
            <pc:sldMk cId="3222305391" sldId="346"/>
            <ac:cxnSpMk id="5" creationId="{8D959DF3-D35C-8FEF-CFDA-E0B10844AF2C}"/>
          </ac:cxnSpMkLst>
        </pc:cxnChg>
        <pc:cxnChg chg="add del mod">
          <ac:chgData name="HOHEON KIM" userId="5fbe934394cb3dae" providerId="LiveId" clId="{4030BD0F-DE2D-42AF-8AAD-4D7DF2FF5FA6}" dt="2023-06-28T02:00:32.448" v="3249" actId="478"/>
          <ac:cxnSpMkLst>
            <pc:docMk/>
            <pc:sldMk cId="3222305391" sldId="346"/>
            <ac:cxnSpMk id="22" creationId="{FCB4C0FE-27F4-06D8-5EC2-CFCD29EC76EE}"/>
          </ac:cxnSpMkLst>
        </pc:cxnChg>
        <pc:cxnChg chg="add del mod">
          <ac:chgData name="HOHEON KIM" userId="5fbe934394cb3dae" providerId="LiveId" clId="{4030BD0F-DE2D-42AF-8AAD-4D7DF2FF5FA6}" dt="2023-06-28T02:00:32.448" v="3249" actId="478"/>
          <ac:cxnSpMkLst>
            <pc:docMk/>
            <pc:sldMk cId="3222305391" sldId="346"/>
            <ac:cxnSpMk id="27" creationId="{F557B533-2C6C-5047-A1E4-EA8C3F6024C8}"/>
          </ac:cxnSpMkLst>
        </pc:cxnChg>
        <pc:cxnChg chg="add del mod">
          <ac:chgData name="HOHEON KIM" userId="5fbe934394cb3dae" providerId="LiveId" clId="{4030BD0F-DE2D-42AF-8AAD-4D7DF2FF5FA6}" dt="2023-06-28T02:00:32.448" v="3249" actId="478"/>
          <ac:cxnSpMkLst>
            <pc:docMk/>
            <pc:sldMk cId="3222305391" sldId="346"/>
            <ac:cxnSpMk id="30" creationId="{8843303F-C65B-7B08-5382-18A808E6C8A0}"/>
          </ac:cxnSpMkLst>
        </pc:cxnChg>
        <pc:cxnChg chg="add del mod">
          <ac:chgData name="HOHEON KIM" userId="5fbe934394cb3dae" providerId="LiveId" clId="{4030BD0F-DE2D-42AF-8AAD-4D7DF2FF5FA6}" dt="2023-06-28T02:00:34.520" v="3250" actId="478"/>
          <ac:cxnSpMkLst>
            <pc:docMk/>
            <pc:sldMk cId="3222305391" sldId="346"/>
            <ac:cxnSpMk id="42" creationId="{6D4E588F-4590-B567-6121-55C6F081B664}"/>
          </ac:cxnSpMkLst>
        </pc:cxnChg>
        <pc:cxnChg chg="mod topLvl">
          <ac:chgData name="HOHEON KIM" userId="5fbe934394cb3dae" providerId="LiveId" clId="{4030BD0F-DE2D-42AF-8AAD-4D7DF2FF5FA6}" dt="2023-07-04T09:30:55.701" v="9577" actId="164"/>
          <ac:cxnSpMkLst>
            <pc:docMk/>
            <pc:sldMk cId="3222305391" sldId="346"/>
            <ac:cxnSpMk id="43" creationId="{2E74B073-FCF1-2445-3E85-65D60593D9DE}"/>
          </ac:cxnSpMkLst>
        </pc:cxnChg>
        <pc:cxnChg chg="mod topLvl">
          <ac:chgData name="HOHEON KIM" userId="5fbe934394cb3dae" providerId="LiveId" clId="{4030BD0F-DE2D-42AF-8AAD-4D7DF2FF5FA6}" dt="2023-07-04T09:30:55.701" v="9577" actId="164"/>
          <ac:cxnSpMkLst>
            <pc:docMk/>
            <pc:sldMk cId="3222305391" sldId="346"/>
            <ac:cxnSpMk id="44" creationId="{03D27AF8-7F76-1647-9409-1BCD0E71778B}"/>
          </ac:cxnSpMkLst>
        </pc:cxnChg>
        <pc:cxnChg chg="del mod">
          <ac:chgData name="HOHEON KIM" userId="5fbe934394cb3dae" providerId="LiveId" clId="{4030BD0F-DE2D-42AF-8AAD-4D7DF2FF5FA6}" dt="2023-06-28T02:00:35.288" v="3251" actId="478"/>
          <ac:cxnSpMkLst>
            <pc:docMk/>
            <pc:sldMk cId="3222305391" sldId="346"/>
            <ac:cxnSpMk id="50" creationId="{7081A0E1-D90C-4BE1-FFFC-F8C19035F186}"/>
          </ac:cxnSpMkLst>
        </pc:cxnChg>
        <pc:cxnChg chg="del mod">
          <ac:chgData name="HOHEON KIM" userId="5fbe934394cb3dae" providerId="LiveId" clId="{4030BD0F-DE2D-42AF-8AAD-4D7DF2FF5FA6}" dt="2023-06-28T02:00:38.103" v="3253" actId="478"/>
          <ac:cxnSpMkLst>
            <pc:docMk/>
            <pc:sldMk cId="3222305391" sldId="346"/>
            <ac:cxnSpMk id="69" creationId="{4AAD9346-6AC4-94EE-77DE-DA0292CF0CFA}"/>
          </ac:cxnSpMkLst>
        </pc:cxnChg>
        <pc:cxnChg chg="del mod">
          <ac:chgData name="HOHEON KIM" userId="5fbe934394cb3dae" providerId="LiveId" clId="{4030BD0F-DE2D-42AF-8AAD-4D7DF2FF5FA6}" dt="2023-06-28T02:00:32.448" v="3249" actId="478"/>
          <ac:cxnSpMkLst>
            <pc:docMk/>
            <pc:sldMk cId="3222305391" sldId="346"/>
            <ac:cxnSpMk id="72" creationId="{FBE5B4BF-65C3-444D-A24B-26F694C1FD67}"/>
          </ac:cxnSpMkLst>
        </pc:cxnChg>
      </pc:sldChg>
      <pc:sldChg chg="addSp delSp modSp add mod modNotesTx">
        <pc:chgData name="HOHEON KIM" userId="5fbe934394cb3dae" providerId="LiveId" clId="{4030BD0F-DE2D-42AF-8AAD-4D7DF2FF5FA6}" dt="2023-07-04T09:46:16.576" v="10045" actId="1076"/>
        <pc:sldMkLst>
          <pc:docMk/>
          <pc:sldMk cId="4190296035" sldId="347"/>
        </pc:sldMkLst>
        <pc:spChg chg="mod">
          <ac:chgData name="HOHEON KIM" userId="5fbe934394cb3dae" providerId="LiveId" clId="{4030BD0F-DE2D-42AF-8AAD-4D7DF2FF5FA6}" dt="2023-07-04T09:37:53.887" v="9862" actId="113"/>
          <ac:spMkLst>
            <pc:docMk/>
            <pc:sldMk cId="4190296035" sldId="347"/>
            <ac:spMk id="2" creationId="{25110161-4D66-2D81-502A-999D7F1F78F4}"/>
          </ac:spMkLst>
        </pc:spChg>
        <pc:spChg chg="add mod">
          <ac:chgData name="HOHEON KIM" userId="5fbe934394cb3dae" providerId="LiveId" clId="{4030BD0F-DE2D-42AF-8AAD-4D7DF2FF5FA6}" dt="2023-07-04T09:38:38.906" v="9864" actId="1076"/>
          <ac:spMkLst>
            <pc:docMk/>
            <pc:sldMk cId="4190296035" sldId="347"/>
            <ac:spMk id="4" creationId="{170B4ABF-3DE2-1950-8589-883651E17636}"/>
          </ac:spMkLst>
        </pc:spChg>
        <pc:spChg chg="add del mod">
          <ac:chgData name="HOHEON KIM" userId="5fbe934394cb3dae" providerId="LiveId" clId="{4030BD0F-DE2D-42AF-8AAD-4D7DF2FF5FA6}" dt="2023-06-28T02:01:18.166" v="3271"/>
          <ac:spMkLst>
            <pc:docMk/>
            <pc:sldMk cId="4190296035" sldId="347"/>
            <ac:spMk id="5" creationId="{62381199-610E-673D-415E-1F1A4E1DFA20}"/>
          </ac:spMkLst>
        </pc:spChg>
        <pc:spChg chg="add mod">
          <ac:chgData name="HOHEON KIM" userId="5fbe934394cb3dae" providerId="LiveId" clId="{4030BD0F-DE2D-42AF-8AAD-4D7DF2FF5FA6}" dt="2023-07-04T09:46:16.576" v="10045" actId="1076"/>
          <ac:spMkLst>
            <pc:docMk/>
            <pc:sldMk cId="4190296035" sldId="347"/>
            <ac:spMk id="5" creationId="{F37360CF-8F19-3911-1933-B826F4C64853}"/>
          </ac:spMkLst>
        </pc:spChg>
        <pc:spChg chg="add mod">
          <ac:chgData name="HOHEON KIM" userId="5fbe934394cb3dae" providerId="LiveId" clId="{4030BD0F-DE2D-42AF-8AAD-4D7DF2FF5FA6}" dt="2023-07-04T09:35:17.605" v="9670" actId="1076"/>
          <ac:spMkLst>
            <pc:docMk/>
            <pc:sldMk cId="4190296035" sldId="347"/>
            <ac:spMk id="6" creationId="{E4462D59-DFA3-F758-5EB9-9AE440462E59}"/>
          </ac:spMkLst>
        </pc:spChg>
        <pc:spChg chg="add mod">
          <ac:chgData name="HOHEON KIM" userId="5fbe934394cb3dae" providerId="LiveId" clId="{4030BD0F-DE2D-42AF-8AAD-4D7DF2FF5FA6}" dt="2023-07-04T09:43:15.378" v="9902" actId="1076"/>
          <ac:spMkLst>
            <pc:docMk/>
            <pc:sldMk cId="4190296035" sldId="347"/>
            <ac:spMk id="8" creationId="{451CF77E-B618-AD35-C252-B6F85C0784C2}"/>
          </ac:spMkLst>
        </pc:spChg>
        <pc:spChg chg="mod">
          <ac:chgData name="HOHEON KIM" userId="5fbe934394cb3dae" providerId="LiveId" clId="{4030BD0F-DE2D-42AF-8AAD-4D7DF2FF5FA6}" dt="2023-07-04T09:30:56.872" v="9578"/>
          <ac:spMkLst>
            <pc:docMk/>
            <pc:sldMk cId="4190296035" sldId="347"/>
            <ac:spMk id="10" creationId="{0BECAA6C-5161-3BFB-E5AB-6A4187193330}"/>
          </ac:spMkLst>
        </pc:spChg>
        <pc:spChg chg="mod">
          <ac:chgData name="HOHEON KIM" userId="5fbe934394cb3dae" providerId="LiveId" clId="{4030BD0F-DE2D-42AF-8AAD-4D7DF2FF5FA6}" dt="2023-07-04T09:30:56.872" v="9578"/>
          <ac:spMkLst>
            <pc:docMk/>
            <pc:sldMk cId="4190296035" sldId="347"/>
            <ac:spMk id="11" creationId="{56DB135A-E1BA-79D1-6356-0AF854D05A9B}"/>
          </ac:spMkLst>
        </pc:spChg>
        <pc:spChg chg="mod">
          <ac:chgData name="HOHEON KIM" userId="5fbe934394cb3dae" providerId="LiveId" clId="{4030BD0F-DE2D-42AF-8AAD-4D7DF2FF5FA6}" dt="2023-07-04T09:30:56.872" v="9578"/>
          <ac:spMkLst>
            <pc:docMk/>
            <pc:sldMk cId="4190296035" sldId="347"/>
            <ac:spMk id="12" creationId="{65B88690-2938-2B1A-93A7-D97993327487}"/>
          </ac:spMkLst>
        </pc:spChg>
        <pc:spChg chg="mod">
          <ac:chgData name="HOHEON KIM" userId="5fbe934394cb3dae" providerId="LiveId" clId="{4030BD0F-DE2D-42AF-8AAD-4D7DF2FF5FA6}" dt="2023-07-04T09:30:56.872" v="9578"/>
          <ac:spMkLst>
            <pc:docMk/>
            <pc:sldMk cId="4190296035" sldId="347"/>
            <ac:spMk id="15" creationId="{EC81F855-4D46-4AFA-618E-83ACD52983CF}"/>
          </ac:spMkLst>
        </pc:spChg>
        <pc:spChg chg="add mod">
          <ac:chgData name="HOHEON KIM" userId="5fbe934394cb3dae" providerId="LiveId" clId="{4030BD0F-DE2D-42AF-8AAD-4D7DF2FF5FA6}" dt="2023-07-04T09:32:29.448" v="9622" actId="1076"/>
          <ac:spMkLst>
            <pc:docMk/>
            <pc:sldMk cId="4190296035" sldId="347"/>
            <ac:spMk id="19" creationId="{8A67D7B2-401F-4FDF-479B-7197E12B105D}"/>
          </ac:spMkLst>
        </pc:spChg>
        <pc:spChg chg="mod">
          <ac:chgData name="HOHEON KIM" userId="5fbe934394cb3dae" providerId="LiveId" clId="{4030BD0F-DE2D-42AF-8AAD-4D7DF2FF5FA6}" dt="2023-07-04T09:35:06.687" v="9667" actId="1076"/>
          <ac:spMkLst>
            <pc:docMk/>
            <pc:sldMk cId="4190296035" sldId="347"/>
            <ac:spMk id="21" creationId="{992A63A1-A904-3739-E5D2-3183AF85FB78}"/>
          </ac:spMkLst>
        </pc:spChg>
        <pc:spChg chg="mod">
          <ac:chgData name="HOHEON KIM" userId="5fbe934394cb3dae" providerId="LiveId" clId="{4030BD0F-DE2D-42AF-8AAD-4D7DF2FF5FA6}" dt="2023-07-04T09:35:01.728" v="9666" actId="1076"/>
          <ac:spMkLst>
            <pc:docMk/>
            <pc:sldMk cId="4190296035" sldId="347"/>
            <ac:spMk id="28" creationId="{EC18BFAE-F591-797F-1817-5DB88B6B3C2C}"/>
          </ac:spMkLst>
        </pc:spChg>
        <pc:spChg chg="del">
          <ac:chgData name="HOHEON KIM" userId="5fbe934394cb3dae" providerId="LiveId" clId="{4030BD0F-DE2D-42AF-8AAD-4D7DF2FF5FA6}" dt="2023-07-04T09:34:47.340" v="9660" actId="478"/>
          <ac:spMkLst>
            <pc:docMk/>
            <pc:sldMk cId="4190296035" sldId="347"/>
            <ac:spMk id="29" creationId="{D2944E80-A780-11F6-908A-09973DDDCA1B}"/>
          </ac:spMkLst>
        </pc:spChg>
        <pc:spChg chg="mod">
          <ac:chgData name="HOHEON KIM" userId="5fbe934394cb3dae" providerId="LiveId" clId="{4030BD0F-DE2D-42AF-8AAD-4D7DF2FF5FA6}" dt="2023-07-04T09:32:33.304" v="9623" actId="1076"/>
          <ac:spMkLst>
            <pc:docMk/>
            <pc:sldMk cId="4190296035" sldId="347"/>
            <ac:spMk id="31" creationId="{03FBB3A2-54E0-D29B-A51F-A8B86D213251}"/>
          </ac:spMkLst>
        </pc:spChg>
        <pc:spChg chg="del">
          <ac:chgData name="HOHEON KIM" userId="5fbe934394cb3dae" providerId="LiveId" clId="{4030BD0F-DE2D-42AF-8AAD-4D7DF2FF5FA6}" dt="2023-07-04T09:34:38.109" v="9656" actId="478"/>
          <ac:spMkLst>
            <pc:docMk/>
            <pc:sldMk cId="4190296035" sldId="347"/>
            <ac:spMk id="33" creationId="{DC3E157F-58D2-E054-688E-DE0732B8708E}"/>
          </ac:spMkLst>
        </pc:spChg>
        <pc:spChg chg="add mod">
          <ac:chgData name="HOHEON KIM" userId="5fbe934394cb3dae" providerId="LiveId" clId="{4030BD0F-DE2D-42AF-8AAD-4D7DF2FF5FA6}" dt="2023-07-04T09:36:19.022" v="9790" actId="1076"/>
          <ac:spMkLst>
            <pc:docMk/>
            <pc:sldMk cId="4190296035" sldId="347"/>
            <ac:spMk id="37" creationId="{F9C3849D-BE0A-ACB7-BF2C-3D7B18B9751B}"/>
          </ac:spMkLst>
        </pc:spChg>
        <pc:spChg chg="mod">
          <ac:chgData name="HOHEON KIM" userId="5fbe934394cb3dae" providerId="LiveId" clId="{4030BD0F-DE2D-42AF-8AAD-4D7DF2FF5FA6}" dt="2023-06-28T02:00:46.753" v="3255" actId="1076"/>
          <ac:spMkLst>
            <pc:docMk/>
            <pc:sldMk cId="4190296035" sldId="347"/>
            <ac:spMk id="41" creationId="{5C44112C-DCCF-7AFA-B64C-6F6903180283}"/>
          </ac:spMkLst>
        </pc:spChg>
        <pc:spChg chg="add mod">
          <ac:chgData name="HOHEON KIM" userId="5fbe934394cb3dae" providerId="LiveId" clId="{4030BD0F-DE2D-42AF-8AAD-4D7DF2FF5FA6}" dt="2023-07-04T09:36:12.379" v="9788" actId="6549"/>
          <ac:spMkLst>
            <pc:docMk/>
            <pc:sldMk cId="4190296035" sldId="347"/>
            <ac:spMk id="45" creationId="{BF48D5E8-EBC7-B4B0-93E6-F7CF887B5968}"/>
          </ac:spMkLst>
        </pc:spChg>
        <pc:spChg chg="mod">
          <ac:chgData name="HOHEON KIM" userId="5fbe934394cb3dae" providerId="LiveId" clId="{4030BD0F-DE2D-42AF-8AAD-4D7DF2FF5FA6}" dt="2023-07-04T09:04:27.454" v="9031" actId="20577"/>
          <ac:spMkLst>
            <pc:docMk/>
            <pc:sldMk cId="4190296035" sldId="347"/>
            <ac:spMk id="57" creationId="{00000000-0000-0000-0000-000000000000}"/>
          </ac:spMkLst>
        </pc:spChg>
        <pc:spChg chg="add del mod">
          <ac:chgData name="HOHEON KIM" userId="5fbe934394cb3dae" providerId="LiveId" clId="{4030BD0F-DE2D-42AF-8AAD-4D7DF2FF5FA6}" dt="2023-07-04T09:43:17.091" v="9904"/>
          <ac:spMkLst>
            <pc:docMk/>
            <pc:sldMk cId="4190296035" sldId="347"/>
            <ac:spMk id="58" creationId="{3C7825B1-B01A-768D-E039-B910788AD9D3}"/>
          </ac:spMkLst>
        </pc:spChg>
        <pc:spChg chg="add mod">
          <ac:chgData name="HOHEON KIM" userId="5fbe934394cb3dae" providerId="LiveId" clId="{4030BD0F-DE2D-42AF-8AAD-4D7DF2FF5FA6}" dt="2023-07-04T09:43:54.425" v="9932" actId="113"/>
          <ac:spMkLst>
            <pc:docMk/>
            <pc:sldMk cId="4190296035" sldId="347"/>
            <ac:spMk id="59" creationId="{64F0C9D3-B824-2EDC-7250-591E8D4C987C}"/>
          </ac:spMkLst>
        </pc:spChg>
        <pc:spChg chg="add mod">
          <ac:chgData name="HOHEON KIM" userId="5fbe934394cb3dae" providerId="LiveId" clId="{4030BD0F-DE2D-42AF-8AAD-4D7DF2FF5FA6}" dt="2023-07-04T09:44:04.584" v="9936" actId="1076"/>
          <ac:spMkLst>
            <pc:docMk/>
            <pc:sldMk cId="4190296035" sldId="347"/>
            <ac:spMk id="61" creationId="{8BB04ECC-1791-B5C1-4118-98E2A4064821}"/>
          </ac:spMkLst>
        </pc:spChg>
        <pc:spChg chg="mod">
          <ac:chgData name="HOHEON KIM" userId="5fbe934394cb3dae" providerId="LiveId" clId="{4030BD0F-DE2D-42AF-8AAD-4D7DF2FF5FA6}" dt="2023-07-04T09:42:25.012" v="9897" actId="1076"/>
          <ac:spMkLst>
            <pc:docMk/>
            <pc:sldMk cId="4190296035" sldId="347"/>
            <ac:spMk id="62" creationId="{F2CB5E14-9968-657F-C8EF-7DA6F0F0EC8C}"/>
          </ac:spMkLst>
        </pc:spChg>
        <pc:spChg chg="add del mod">
          <ac:chgData name="HOHEON KIM" userId="5fbe934394cb3dae" providerId="LiveId" clId="{4030BD0F-DE2D-42AF-8AAD-4D7DF2FF5FA6}" dt="2023-07-04T09:45:07.059" v="10044"/>
          <ac:spMkLst>
            <pc:docMk/>
            <pc:sldMk cId="4190296035" sldId="347"/>
            <ac:spMk id="63" creationId="{4B026802-6521-03D0-A77B-4E6E56B42D9A}"/>
          </ac:spMkLst>
        </pc:spChg>
        <pc:spChg chg="mod">
          <ac:chgData name="HOHEON KIM" userId="5fbe934394cb3dae" providerId="LiveId" clId="{4030BD0F-DE2D-42AF-8AAD-4D7DF2FF5FA6}" dt="2023-07-04T09:43:32.174" v="9905" actId="1076"/>
          <ac:spMkLst>
            <pc:docMk/>
            <pc:sldMk cId="4190296035" sldId="347"/>
            <ac:spMk id="64" creationId="{6DC8B148-2488-1024-81A3-D61AC376AEBF}"/>
          </ac:spMkLst>
        </pc:spChg>
        <pc:grpChg chg="add mod">
          <ac:chgData name="HOHEON KIM" userId="5fbe934394cb3dae" providerId="LiveId" clId="{4030BD0F-DE2D-42AF-8AAD-4D7DF2FF5FA6}" dt="2023-07-04T09:30:56.872" v="9578"/>
          <ac:grpSpMkLst>
            <pc:docMk/>
            <pc:sldMk cId="4190296035" sldId="347"/>
            <ac:grpSpMk id="9" creationId="{037F4630-30EF-3BA9-2025-DBCD9C712FAC}"/>
          </ac:grpSpMkLst>
        </pc:grpChg>
        <pc:grpChg chg="del mod">
          <ac:chgData name="HOHEON KIM" userId="5fbe934394cb3dae" providerId="LiveId" clId="{4030BD0F-DE2D-42AF-8AAD-4D7DF2FF5FA6}" dt="2023-07-04T09:30:49.739" v="9576" actId="478"/>
          <ac:grpSpMkLst>
            <pc:docMk/>
            <pc:sldMk cId="4190296035" sldId="347"/>
            <ac:grpSpMk id="47" creationId="{4FD73DBE-B693-C097-7624-7EE738A88960}"/>
          </ac:grpSpMkLst>
        </pc:grpChg>
        <pc:picChg chg="mod">
          <ac:chgData name="HOHEON KIM" userId="5fbe934394cb3dae" providerId="LiveId" clId="{4030BD0F-DE2D-42AF-8AAD-4D7DF2FF5FA6}" dt="2023-07-04T09:36:21.769" v="9792" actId="1076"/>
          <ac:picMkLst>
            <pc:docMk/>
            <pc:sldMk cId="4190296035" sldId="347"/>
            <ac:picMk id="67" creationId="{66DC0539-A370-3C03-97B8-34CB90388DD4}"/>
          </ac:picMkLst>
        </pc:picChg>
        <pc:picChg chg="add mod">
          <ac:chgData name="HOHEON KIM" userId="5fbe934394cb3dae" providerId="LiveId" clId="{4030BD0F-DE2D-42AF-8AAD-4D7DF2FF5FA6}" dt="2023-07-04T09:36:20.108" v="9791" actId="1076"/>
          <ac:picMkLst>
            <pc:docMk/>
            <pc:sldMk cId="4190296035" sldId="347"/>
            <ac:picMk id="1026" creationId="{7EA21CBD-3A70-7667-C205-2DB76B8C91C1}"/>
          </ac:picMkLst>
        </pc:picChg>
        <pc:cxnChg chg="mod">
          <ac:chgData name="HOHEON KIM" userId="5fbe934394cb3dae" providerId="LiveId" clId="{4030BD0F-DE2D-42AF-8AAD-4D7DF2FF5FA6}" dt="2023-07-04T09:42:25.012" v="9897" actId="1076"/>
          <ac:cxnSpMkLst>
            <pc:docMk/>
            <pc:sldMk cId="4190296035" sldId="347"/>
            <ac:cxnSpMk id="3" creationId="{7116EAC2-1A62-97DC-E98F-E42C89A7BB91}"/>
          </ac:cxnSpMkLst>
        </pc:cxnChg>
        <pc:cxnChg chg="mod">
          <ac:chgData name="HOHEON KIM" userId="5fbe934394cb3dae" providerId="LiveId" clId="{4030BD0F-DE2D-42AF-8AAD-4D7DF2FF5FA6}" dt="2023-07-04T09:30:56.872" v="9578"/>
          <ac:cxnSpMkLst>
            <pc:docMk/>
            <pc:sldMk cId="4190296035" sldId="347"/>
            <ac:cxnSpMk id="13" creationId="{A856B623-23C5-960B-2D35-DA9F95EE065E}"/>
          </ac:cxnSpMkLst>
        </pc:cxnChg>
        <pc:cxnChg chg="mod">
          <ac:chgData name="HOHEON KIM" userId="5fbe934394cb3dae" providerId="LiveId" clId="{4030BD0F-DE2D-42AF-8AAD-4D7DF2FF5FA6}" dt="2023-07-04T09:30:56.872" v="9578"/>
          <ac:cxnSpMkLst>
            <pc:docMk/>
            <pc:sldMk cId="4190296035" sldId="347"/>
            <ac:cxnSpMk id="14" creationId="{538035F4-4A7E-39A3-B7FC-5D7A89495A8E}"/>
          </ac:cxnSpMkLst>
        </pc:cxnChg>
        <pc:cxnChg chg="mod">
          <ac:chgData name="HOHEON KIM" userId="5fbe934394cb3dae" providerId="LiveId" clId="{4030BD0F-DE2D-42AF-8AAD-4D7DF2FF5FA6}" dt="2023-07-04T09:30:56.872" v="9578"/>
          <ac:cxnSpMkLst>
            <pc:docMk/>
            <pc:sldMk cId="4190296035" sldId="347"/>
            <ac:cxnSpMk id="16" creationId="{9CF3BCBE-5F5F-0A15-8CAF-6E339692CCE5}"/>
          </ac:cxnSpMkLst>
        </pc:cxnChg>
        <pc:cxnChg chg="mod">
          <ac:chgData name="HOHEON KIM" userId="5fbe934394cb3dae" providerId="LiveId" clId="{4030BD0F-DE2D-42AF-8AAD-4D7DF2FF5FA6}" dt="2023-07-04T09:35:06.687" v="9667" actId="1076"/>
          <ac:cxnSpMkLst>
            <pc:docMk/>
            <pc:sldMk cId="4190296035" sldId="347"/>
            <ac:cxnSpMk id="22" creationId="{FCB4C0FE-27F4-06D8-5EC2-CFCD29EC76EE}"/>
          </ac:cxnSpMkLst>
        </pc:cxnChg>
        <pc:cxnChg chg="mod">
          <ac:chgData name="HOHEON KIM" userId="5fbe934394cb3dae" providerId="LiveId" clId="{4030BD0F-DE2D-42AF-8AAD-4D7DF2FF5FA6}" dt="2023-07-04T09:35:12.578" v="9668" actId="14100"/>
          <ac:cxnSpMkLst>
            <pc:docMk/>
            <pc:sldMk cId="4190296035" sldId="347"/>
            <ac:cxnSpMk id="27" creationId="{F557B533-2C6C-5047-A1E4-EA8C3F6024C8}"/>
          </ac:cxnSpMkLst>
        </pc:cxnChg>
        <pc:cxnChg chg="mod">
          <ac:chgData name="HOHEON KIM" userId="5fbe934394cb3dae" providerId="LiveId" clId="{4030BD0F-DE2D-42AF-8AAD-4D7DF2FF5FA6}" dt="2023-07-04T09:35:06.687" v="9667" actId="1076"/>
          <ac:cxnSpMkLst>
            <pc:docMk/>
            <pc:sldMk cId="4190296035" sldId="347"/>
            <ac:cxnSpMk id="30" creationId="{8843303F-C65B-7B08-5382-18A808E6C8A0}"/>
          </ac:cxnSpMkLst>
        </pc:cxnChg>
        <pc:cxnChg chg="mod">
          <ac:chgData name="HOHEON KIM" userId="5fbe934394cb3dae" providerId="LiveId" clId="{4030BD0F-DE2D-42AF-8AAD-4D7DF2FF5FA6}" dt="2023-07-04T09:35:01.728" v="9666" actId="1076"/>
          <ac:cxnSpMkLst>
            <pc:docMk/>
            <pc:sldMk cId="4190296035" sldId="347"/>
            <ac:cxnSpMk id="42" creationId="{6D4E588F-4590-B567-6121-55C6F081B664}"/>
          </ac:cxnSpMkLst>
        </pc:cxnChg>
        <pc:cxnChg chg="mod">
          <ac:chgData name="HOHEON KIM" userId="5fbe934394cb3dae" providerId="LiveId" clId="{4030BD0F-DE2D-42AF-8AAD-4D7DF2FF5FA6}" dt="2023-07-04T09:30:49.739" v="9576" actId="478"/>
          <ac:cxnSpMkLst>
            <pc:docMk/>
            <pc:sldMk cId="4190296035" sldId="347"/>
            <ac:cxnSpMk id="43" creationId="{2E74B073-FCF1-2445-3E85-65D60593D9DE}"/>
          </ac:cxnSpMkLst>
        </pc:cxnChg>
        <pc:cxnChg chg="mod">
          <ac:chgData name="HOHEON KIM" userId="5fbe934394cb3dae" providerId="LiveId" clId="{4030BD0F-DE2D-42AF-8AAD-4D7DF2FF5FA6}" dt="2023-07-04T09:30:49.739" v="9576" actId="478"/>
          <ac:cxnSpMkLst>
            <pc:docMk/>
            <pc:sldMk cId="4190296035" sldId="347"/>
            <ac:cxnSpMk id="44" creationId="{03D27AF8-7F76-1647-9409-1BCD0E71778B}"/>
          </ac:cxnSpMkLst>
        </pc:cxnChg>
        <pc:cxnChg chg="mod">
          <ac:chgData name="HOHEON KIM" userId="5fbe934394cb3dae" providerId="LiveId" clId="{4030BD0F-DE2D-42AF-8AAD-4D7DF2FF5FA6}" dt="2023-07-04T09:32:26.536" v="9621" actId="14100"/>
          <ac:cxnSpMkLst>
            <pc:docMk/>
            <pc:sldMk cId="4190296035" sldId="347"/>
            <ac:cxnSpMk id="50" creationId="{7081A0E1-D90C-4BE1-FFFC-F8C19035F186}"/>
          </ac:cxnSpMkLst>
        </pc:cxnChg>
        <pc:cxnChg chg="mod">
          <ac:chgData name="HOHEON KIM" userId="5fbe934394cb3dae" providerId="LiveId" clId="{4030BD0F-DE2D-42AF-8AAD-4D7DF2FF5FA6}" dt="2023-07-04T09:42:26.741" v="9900" actId="14100"/>
          <ac:cxnSpMkLst>
            <pc:docMk/>
            <pc:sldMk cId="4190296035" sldId="347"/>
            <ac:cxnSpMk id="69" creationId="{4AAD9346-6AC4-94EE-77DE-DA0292CF0CFA}"/>
          </ac:cxnSpMkLst>
        </pc:cxnChg>
        <pc:cxnChg chg="mod">
          <ac:chgData name="HOHEON KIM" userId="5fbe934394cb3dae" providerId="LiveId" clId="{4030BD0F-DE2D-42AF-8AAD-4D7DF2FF5FA6}" dt="2023-07-04T09:42:25.012" v="9897" actId="1076"/>
          <ac:cxnSpMkLst>
            <pc:docMk/>
            <pc:sldMk cId="4190296035" sldId="347"/>
            <ac:cxnSpMk id="72" creationId="{FBE5B4BF-65C3-444D-A24B-26F694C1FD67}"/>
          </ac:cxnSpMkLst>
        </pc:cxnChg>
      </pc:sldChg>
      <pc:sldChg chg="addSp delSp modSp add mod ord">
        <pc:chgData name="HOHEON KIM" userId="5fbe934394cb3dae" providerId="LiveId" clId="{4030BD0F-DE2D-42AF-8AAD-4D7DF2FF5FA6}" dt="2023-07-04T08:53:58.995" v="8793" actId="1076"/>
        <pc:sldMkLst>
          <pc:docMk/>
          <pc:sldMk cId="1228043197" sldId="348"/>
        </pc:sldMkLst>
        <pc:spChg chg="add mod">
          <ac:chgData name="HOHEON KIM" userId="5fbe934394cb3dae" providerId="LiveId" clId="{4030BD0F-DE2D-42AF-8AAD-4D7DF2FF5FA6}" dt="2023-07-04T08:53:52.749" v="8789" actId="1076"/>
          <ac:spMkLst>
            <pc:docMk/>
            <pc:sldMk cId="1228043197" sldId="348"/>
            <ac:spMk id="2" creationId="{FF373103-91D4-8194-DEC6-414591C84A80}"/>
          </ac:spMkLst>
        </pc:spChg>
        <pc:spChg chg="add mod">
          <ac:chgData name="HOHEON KIM" userId="5fbe934394cb3dae" providerId="LiveId" clId="{4030BD0F-DE2D-42AF-8AAD-4D7DF2FF5FA6}" dt="2023-07-04T08:53:55.932" v="8791" actId="1076"/>
          <ac:spMkLst>
            <pc:docMk/>
            <pc:sldMk cId="1228043197" sldId="348"/>
            <ac:spMk id="4" creationId="{FF53AB38-89F2-876E-5F13-E9A16F0FF42A}"/>
          </ac:spMkLst>
        </pc:spChg>
        <pc:spChg chg="add mod">
          <ac:chgData name="HOHEON KIM" userId="5fbe934394cb3dae" providerId="LiveId" clId="{4030BD0F-DE2D-42AF-8AAD-4D7DF2FF5FA6}" dt="2023-07-04T08:53:50.179" v="8788" actId="1076"/>
          <ac:spMkLst>
            <pc:docMk/>
            <pc:sldMk cId="1228043197" sldId="348"/>
            <ac:spMk id="6" creationId="{D8A70380-5D0A-1880-FCEC-4DBB1CFDA37C}"/>
          </ac:spMkLst>
        </pc:spChg>
        <pc:spChg chg="add del mod">
          <ac:chgData name="HOHEON KIM" userId="5fbe934394cb3dae" providerId="LiveId" clId="{4030BD0F-DE2D-42AF-8AAD-4D7DF2FF5FA6}" dt="2023-06-28T10:59:04.270" v="7340" actId="478"/>
          <ac:spMkLst>
            <pc:docMk/>
            <pc:sldMk cId="1228043197" sldId="348"/>
            <ac:spMk id="7" creationId="{344C0226-43B8-453F-A248-654865B3A87A}"/>
          </ac:spMkLst>
        </pc:spChg>
        <pc:spChg chg="add mod">
          <ac:chgData name="HOHEON KIM" userId="5fbe934394cb3dae" providerId="LiveId" clId="{4030BD0F-DE2D-42AF-8AAD-4D7DF2FF5FA6}" dt="2023-07-04T08:53:52.749" v="8789" actId="1076"/>
          <ac:spMkLst>
            <pc:docMk/>
            <pc:sldMk cId="1228043197" sldId="348"/>
            <ac:spMk id="9" creationId="{97CAD588-2FE5-30D4-86DE-9EFC21BFA2B0}"/>
          </ac:spMkLst>
        </pc:spChg>
        <pc:spChg chg="mod">
          <ac:chgData name="HOHEON KIM" userId="5fbe934394cb3dae" providerId="LiveId" clId="{4030BD0F-DE2D-42AF-8AAD-4D7DF2FF5FA6}" dt="2023-06-28T11:00:55.701" v="7384" actId="207"/>
          <ac:spMkLst>
            <pc:docMk/>
            <pc:sldMk cId="1228043197" sldId="348"/>
            <ac:spMk id="41" creationId="{120400A9-4C1B-D959-3270-8DF01306EC7A}"/>
          </ac:spMkLst>
        </pc:spChg>
        <pc:spChg chg="mod">
          <ac:chgData name="HOHEON KIM" userId="5fbe934394cb3dae" providerId="LiveId" clId="{4030BD0F-DE2D-42AF-8AAD-4D7DF2FF5FA6}" dt="2023-06-28T02:13:01.918" v="3737" actId="20577"/>
          <ac:spMkLst>
            <pc:docMk/>
            <pc:sldMk cId="1228043197" sldId="348"/>
            <ac:spMk id="57" creationId="{00000000-0000-0000-0000-000000000000}"/>
          </ac:spMkLst>
        </pc:spChg>
        <pc:picChg chg="add mod">
          <ac:chgData name="HOHEON KIM" userId="5fbe934394cb3dae" providerId="LiveId" clId="{4030BD0F-DE2D-42AF-8AAD-4D7DF2FF5FA6}" dt="2023-07-04T08:53:58.995" v="8793" actId="1076"/>
          <ac:picMkLst>
            <pc:docMk/>
            <pc:sldMk cId="1228043197" sldId="348"/>
            <ac:picMk id="11" creationId="{5764DFE1-2141-AD3A-DC11-783A6FA500BE}"/>
          </ac:picMkLst>
        </pc:picChg>
      </pc:sldChg>
      <pc:sldChg chg="addSp delSp modSp add mod">
        <pc:chgData name="HOHEON KIM" userId="5fbe934394cb3dae" providerId="LiveId" clId="{4030BD0F-DE2D-42AF-8AAD-4D7DF2FF5FA6}" dt="2023-07-04T09:04:24.643" v="9028" actId="20577"/>
        <pc:sldMkLst>
          <pc:docMk/>
          <pc:sldMk cId="3867255591" sldId="349"/>
        </pc:sldMkLst>
        <pc:spChg chg="add del mod">
          <ac:chgData name="HOHEON KIM" userId="5fbe934394cb3dae" providerId="LiveId" clId="{4030BD0F-DE2D-42AF-8AAD-4D7DF2FF5FA6}" dt="2023-06-28T02:26:01.470" v="4003" actId="478"/>
          <ac:spMkLst>
            <pc:docMk/>
            <pc:sldMk cId="3867255591" sldId="349"/>
            <ac:spMk id="5" creationId="{70DEEF8A-5EC4-3C44-ECB3-26720DDE6817}"/>
          </ac:spMkLst>
        </pc:spChg>
        <pc:spChg chg="mod">
          <ac:chgData name="HOHEON KIM" userId="5fbe934394cb3dae" providerId="LiveId" clId="{4030BD0F-DE2D-42AF-8AAD-4D7DF2FF5FA6}" dt="2023-06-28T02:33:36.609" v="4185"/>
          <ac:spMkLst>
            <pc:docMk/>
            <pc:sldMk cId="3867255591" sldId="349"/>
            <ac:spMk id="7" creationId="{ADAB1A1D-4850-6F5D-738B-CE3623D81262}"/>
          </ac:spMkLst>
        </pc:spChg>
        <pc:spChg chg="add del">
          <ac:chgData name="HOHEON KIM" userId="5fbe934394cb3dae" providerId="LiveId" clId="{4030BD0F-DE2D-42AF-8AAD-4D7DF2FF5FA6}" dt="2023-06-28T02:26:16.814" v="4005" actId="478"/>
          <ac:spMkLst>
            <pc:docMk/>
            <pc:sldMk cId="3867255591" sldId="349"/>
            <ac:spMk id="8" creationId="{3278B65C-5953-32E3-D89E-703F4FA0B289}"/>
          </ac:spMkLst>
        </pc:spChg>
        <pc:spChg chg="add mod">
          <ac:chgData name="HOHEON KIM" userId="5fbe934394cb3dae" providerId="LiveId" clId="{4030BD0F-DE2D-42AF-8AAD-4D7DF2FF5FA6}" dt="2023-06-28T02:53:32.158" v="4499" actId="1076"/>
          <ac:spMkLst>
            <pc:docMk/>
            <pc:sldMk cId="3867255591" sldId="349"/>
            <ac:spMk id="10" creationId="{5947E250-0E46-3593-8524-A7F6F795C347}"/>
          </ac:spMkLst>
        </pc:spChg>
        <pc:spChg chg="add mod">
          <ac:chgData name="HOHEON KIM" userId="5fbe934394cb3dae" providerId="LiveId" clId="{4030BD0F-DE2D-42AF-8AAD-4D7DF2FF5FA6}" dt="2023-06-28T05:43:48.193" v="5793" actId="313"/>
          <ac:spMkLst>
            <pc:docMk/>
            <pc:sldMk cId="3867255591" sldId="349"/>
            <ac:spMk id="13" creationId="{6CBA0460-D835-6295-3E93-1ECE24C56944}"/>
          </ac:spMkLst>
        </pc:spChg>
        <pc:spChg chg="del">
          <ac:chgData name="HOHEON KIM" userId="5fbe934394cb3dae" providerId="LiveId" clId="{4030BD0F-DE2D-42AF-8AAD-4D7DF2FF5FA6}" dt="2023-06-28T02:13:13.217" v="3741" actId="478"/>
          <ac:spMkLst>
            <pc:docMk/>
            <pc:sldMk cId="3867255591" sldId="349"/>
            <ac:spMk id="31" creationId="{03FBB3A2-54E0-D29B-A51F-A8B86D213251}"/>
          </ac:spMkLst>
        </pc:spChg>
        <pc:spChg chg="del mod">
          <ac:chgData name="HOHEON KIM" userId="5fbe934394cb3dae" providerId="LiveId" clId="{4030BD0F-DE2D-42AF-8AAD-4D7DF2FF5FA6}" dt="2023-06-28T02:13:20.480" v="3746" actId="478"/>
          <ac:spMkLst>
            <pc:docMk/>
            <pc:sldMk cId="3867255591" sldId="349"/>
            <ac:spMk id="54" creationId="{E760BC42-13D3-3FD1-9DE5-9A58858E8598}"/>
          </ac:spMkLst>
        </pc:spChg>
        <pc:spChg chg="mod">
          <ac:chgData name="HOHEON KIM" userId="5fbe934394cb3dae" providerId="LiveId" clId="{4030BD0F-DE2D-42AF-8AAD-4D7DF2FF5FA6}" dt="2023-07-04T09:04:24.643" v="9028" actId="20577"/>
          <ac:spMkLst>
            <pc:docMk/>
            <pc:sldMk cId="3867255591" sldId="349"/>
            <ac:spMk id="57" creationId="{00000000-0000-0000-0000-000000000000}"/>
          </ac:spMkLst>
        </pc:spChg>
        <pc:grpChg chg="del">
          <ac:chgData name="HOHEON KIM" userId="5fbe934394cb3dae" providerId="LiveId" clId="{4030BD0F-DE2D-42AF-8AAD-4D7DF2FF5FA6}" dt="2023-06-28T02:13:14.333" v="3742" actId="478"/>
          <ac:grpSpMkLst>
            <pc:docMk/>
            <pc:sldMk cId="3867255591" sldId="349"/>
            <ac:grpSpMk id="47" creationId="{4FD73DBE-B693-C097-7624-7EE738A88960}"/>
          </ac:grpSpMkLst>
        </pc:grpChg>
        <pc:picChg chg="add del mod">
          <ac:chgData name="HOHEON KIM" userId="5fbe934394cb3dae" providerId="LiveId" clId="{4030BD0F-DE2D-42AF-8AAD-4D7DF2FF5FA6}" dt="2023-06-28T02:48:36.698" v="4446" actId="478"/>
          <ac:picMkLst>
            <pc:docMk/>
            <pc:sldMk cId="3867255591" sldId="349"/>
            <ac:picMk id="3" creationId="{7E769EE6-FD0A-F391-2543-606016882CF8}"/>
          </ac:picMkLst>
        </pc:picChg>
        <pc:picChg chg="add mod">
          <ac:chgData name="HOHEON KIM" userId="5fbe934394cb3dae" providerId="LiveId" clId="{4030BD0F-DE2D-42AF-8AAD-4D7DF2FF5FA6}" dt="2023-06-28T02:33:37.616" v="4186" actId="1076"/>
          <ac:picMkLst>
            <pc:docMk/>
            <pc:sldMk cId="3867255591" sldId="349"/>
            <ac:picMk id="12" creationId="{16F9D511-C363-CFD5-FD3F-C5D0BBB6C8EC}"/>
          </ac:picMkLst>
        </pc:picChg>
        <pc:picChg chg="add del mod">
          <ac:chgData name="HOHEON KIM" userId="5fbe934394cb3dae" providerId="LiveId" clId="{4030BD0F-DE2D-42AF-8AAD-4D7DF2FF5FA6}" dt="2023-06-28T02:48:49.586" v="4458" actId="478"/>
          <ac:picMkLst>
            <pc:docMk/>
            <pc:sldMk cId="3867255591" sldId="349"/>
            <ac:picMk id="15" creationId="{F3AD3072-6EF5-F374-1A27-313AC3B47310}"/>
          </ac:picMkLst>
        </pc:picChg>
        <pc:picChg chg="add mod">
          <ac:chgData name="HOHEON KIM" userId="5fbe934394cb3dae" providerId="LiveId" clId="{4030BD0F-DE2D-42AF-8AAD-4D7DF2FF5FA6}" dt="2023-06-28T02:48:44.346" v="4456" actId="1076"/>
          <ac:picMkLst>
            <pc:docMk/>
            <pc:sldMk cId="3867255591" sldId="349"/>
            <ac:picMk id="17" creationId="{E27457E4-5CF2-C643-0200-BFC58789B670}"/>
          </ac:picMkLst>
        </pc:picChg>
        <pc:picChg chg="add mod">
          <ac:chgData name="HOHEON KIM" userId="5fbe934394cb3dae" providerId="LiveId" clId="{4030BD0F-DE2D-42AF-8AAD-4D7DF2FF5FA6}" dt="2023-06-28T02:48:51.379" v="4460" actId="1076"/>
          <ac:picMkLst>
            <pc:docMk/>
            <pc:sldMk cId="3867255591" sldId="349"/>
            <ac:picMk id="19" creationId="{4AEBC948-BC31-B272-FDB2-DAF2914E99D2}"/>
          </ac:picMkLst>
        </pc:picChg>
        <pc:picChg chg="del">
          <ac:chgData name="HOHEON KIM" userId="5fbe934394cb3dae" providerId="LiveId" clId="{4030BD0F-DE2D-42AF-8AAD-4D7DF2FF5FA6}" dt="2023-06-28T02:13:14.893" v="3743" actId="478"/>
          <ac:picMkLst>
            <pc:docMk/>
            <pc:sldMk cId="3867255591" sldId="349"/>
            <ac:picMk id="53" creationId="{B8AE9FD9-79CA-56A6-EA63-19E6147DF90E}"/>
          </ac:picMkLst>
        </pc:picChg>
        <pc:cxnChg chg="mod">
          <ac:chgData name="HOHEON KIM" userId="5fbe934394cb3dae" providerId="LiveId" clId="{4030BD0F-DE2D-42AF-8AAD-4D7DF2FF5FA6}" dt="2023-06-28T02:13:14.333" v="3742" actId="478"/>
          <ac:cxnSpMkLst>
            <pc:docMk/>
            <pc:sldMk cId="3867255591" sldId="349"/>
            <ac:cxnSpMk id="43" creationId="{2E74B073-FCF1-2445-3E85-65D60593D9DE}"/>
          </ac:cxnSpMkLst>
        </pc:cxnChg>
        <pc:cxnChg chg="mod">
          <ac:chgData name="HOHEON KIM" userId="5fbe934394cb3dae" providerId="LiveId" clId="{4030BD0F-DE2D-42AF-8AAD-4D7DF2FF5FA6}" dt="2023-06-28T02:13:14.333" v="3742" actId="478"/>
          <ac:cxnSpMkLst>
            <pc:docMk/>
            <pc:sldMk cId="3867255591" sldId="349"/>
            <ac:cxnSpMk id="44" creationId="{03D27AF8-7F76-1647-9409-1BCD0E71778B}"/>
          </ac:cxnSpMkLst>
        </pc:cxnChg>
      </pc:sldChg>
      <pc:sldChg chg="addSp delSp modSp add mod">
        <pc:chgData name="HOHEON KIM" userId="5fbe934394cb3dae" providerId="LiveId" clId="{4030BD0F-DE2D-42AF-8AAD-4D7DF2FF5FA6}" dt="2023-07-04T09:51:34.344" v="10129" actId="1076"/>
        <pc:sldMkLst>
          <pc:docMk/>
          <pc:sldMk cId="2279897333" sldId="350"/>
        </pc:sldMkLst>
        <pc:spChg chg="add del mod">
          <ac:chgData name="HOHEON KIM" userId="5fbe934394cb3dae" providerId="LiveId" clId="{4030BD0F-DE2D-42AF-8AAD-4D7DF2FF5FA6}" dt="2023-07-04T09:50:37.102" v="10077"/>
          <ac:spMkLst>
            <pc:docMk/>
            <pc:sldMk cId="2279897333" sldId="350"/>
            <ac:spMk id="2" creationId="{1DF4D671-8054-42B1-7AEC-2EFD0515C5D9}"/>
          </ac:spMkLst>
        </pc:spChg>
        <pc:spChg chg="del mod">
          <ac:chgData name="HOHEON KIM" userId="5fbe934394cb3dae" providerId="LiveId" clId="{4030BD0F-DE2D-42AF-8AAD-4D7DF2FF5FA6}" dt="2023-06-28T02:56:22.083" v="4566" actId="478"/>
          <ac:spMkLst>
            <pc:docMk/>
            <pc:sldMk cId="2279897333" sldId="350"/>
            <ac:spMk id="2" creationId="{25110161-4D66-2D81-502A-999D7F1F78F4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4" creationId="{170B4ABF-3DE2-1950-8589-883651E17636}"/>
          </ac:spMkLst>
        </pc:spChg>
        <pc:spChg chg="add mod">
          <ac:chgData name="HOHEON KIM" userId="5fbe934394cb3dae" providerId="LiveId" clId="{4030BD0F-DE2D-42AF-8AAD-4D7DF2FF5FA6}" dt="2023-07-04T09:51:07.138" v="10128" actId="20577"/>
          <ac:spMkLst>
            <pc:docMk/>
            <pc:sldMk cId="2279897333" sldId="350"/>
            <ac:spMk id="4" creationId="{9D803725-AAF6-703E-EC58-AD6341D6508A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6" creationId="{E4462D59-DFA3-F758-5EB9-9AE440462E59}"/>
          </ac:spMkLst>
        </pc:spChg>
        <pc:spChg chg="mod">
          <ac:chgData name="HOHEON KIM" userId="5fbe934394cb3dae" providerId="LiveId" clId="{4030BD0F-DE2D-42AF-8AAD-4D7DF2FF5FA6}" dt="2023-06-28T03:02:21.559" v="4755" actId="2711"/>
          <ac:spMkLst>
            <pc:docMk/>
            <pc:sldMk cId="2279897333" sldId="350"/>
            <ac:spMk id="7" creationId="{ADAB1A1D-4850-6F5D-738B-CE3623D81262}"/>
          </ac:spMkLst>
        </pc:spChg>
        <pc:spChg chg="add mod">
          <ac:chgData name="HOHEON KIM" userId="5fbe934394cb3dae" providerId="LiveId" clId="{4030BD0F-DE2D-42AF-8AAD-4D7DF2FF5FA6}" dt="2023-06-28T05:48:23.785" v="6029"/>
          <ac:spMkLst>
            <pc:docMk/>
            <pc:sldMk cId="2279897333" sldId="350"/>
            <ac:spMk id="9" creationId="{1E39BCDB-E3A3-0DBD-7605-FB82D9CC0F60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21" creationId="{992A63A1-A904-3739-E5D2-3183AF85FB78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28" creationId="{EC18BFAE-F591-797F-1817-5DB88B6B3C2C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29" creationId="{D2944E80-A780-11F6-908A-09973DDDCA1B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31" creationId="{03FBB3A2-54E0-D29B-A51F-A8B86D213251}"/>
          </ac:spMkLst>
        </pc:spChg>
        <pc:spChg chg="del">
          <ac:chgData name="HOHEON KIM" userId="5fbe934394cb3dae" providerId="LiveId" clId="{4030BD0F-DE2D-42AF-8AAD-4D7DF2FF5FA6}" dt="2023-06-28T02:56:22.707" v="4567" actId="478"/>
          <ac:spMkLst>
            <pc:docMk/>
            <pc:sldMk cId="2279897333" sldId="350"/>
            <ac:spMk id="33" creationId="{DC3E157F-58D2-E054-688E-DE0732B8708E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48" creationId="{244B8815-A09A-A7FC-8076-B526DD4BA510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51" creationId="{88D2CFC5-169F-0FD9-4524-A5C167F56650}"/>
          </ac:spMkLst>
        </pc:spChg>
        <pc:spChg chg="mod">
          <ac:chgData name="HOHEON KIM" userId="5fbe934394cb3dae" providerId="LiveId" clId="{4030BD0F-DE2D-42AF-8AAD-4D7DF2FF5FA6}" dt="2023-07-04T09:04:33.158" v="9036" actId="20577"/>
          <ac:spMkLst>
            <pc:docMk/>
            <pc:sldMk cId="2279897333" sldId="350"/>
            <ac:spMk id="57" creationId="{00000000-0000-0000-0000-000000000000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62" creationId="{F2CB5E14-9968-657F-C8EF-7DA6F0F0EC8C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64" creationId="{6DC8B148-2488-1024-81A3-D61AC376AEBF}"/>
          </ac:spMkLst>
        </pc:spChg>
        <pc:spChg chg="del">
          <ac:chgData name="HOHEON KIM" userId="5fbe934394cb3dae" providerId="LiveId" clId="{4030BD0F-DE2D-42AF-8AAD-4D7DF2FF5FA6}" dt="2023-06-28T02:56:20.682" v="4563" actId="478"/>
          <ac:spMkLst>
            <pc:docMk/>
            <pc:sldMk cId="2279897333" sldId="350"/>
            <ac:spMk id="75" creationId="{7CE7785A-F9DF-87F2-CB5F-CD4D3DD86F86}"/>
          </ac:spMkLst>
        </pc:spChg>
        <pc:grpChg chg="del">
          <ac:chgData name="HOHEON KIM" userId="5fbe934394cb3dae" providerId="LiveId" clId="{4030BD0F-DE2D-42AF-8AAD-4D7DF2FF5FA6}" dt="2023-06-28T02:56:20.682" v="4563" actId="478"/>
          <ac:grpSpMkLst>
            <pc:docMk/>
            <pc:sldMk cId="2279897333" sldId="350"/>
            <ac:grpSpMk id="47" creationId="{4FD73DBE-B693-C097-7624-7EE738A88960}"/>
          </ac:grpSpMkLst>
        </pc:grpChg>
        <pc:picChg chg="add mod">
          <ac:chgData name="HOHEON KIM" userId="5fbe934394cb3dae" providerId="LiveId" clId="{4030BD0F-DE2D-42AF-8AAD-4D7DF2FF5FA6}" dt="2023-07-04T09:51:34.344" v="10129" actId="1076"/>
          <ac:picMkLst>
            <pc:docMk/>
            <pc:sldMk cId="2279897333" sldId="350"/>
            <ac:picMk id="3" creationId="{83A5A745-A297-CD01-60C0-05E2120357D4}"/>
          </ac:picMkLst>
        </pc:picChg>
        <pc:picChg chg="add del mod">
          <ac:chgData name="HOHEON KIM" userId="5fbe934394cb3dae" providerId="LiveId" clId="{4030BD0F-DE2D-42AF-8AAD-4D7DF2FF5FA6}" dt="2023-06-28T03:00:19.016" v="4611" actId="478"/>
          <ac:picMkLst>
            <pc:docMk/>
            <pc:sldMk cId="2279897333" sldId="350"/>
            <ac:picMk id="8" creationId="{8BBA0D3A-065B-9CE2-922C-C8C5E52384B8}"/>
          </ac:picMkLst>
        </pc:picChg>
        <pc:picChg chg="del">
          <ac:chgData name="HOHEON KIM" userId="5fbe934394cb3dae" providerId="LiveId" clId="{4030BD0F-DE2D-42AF-8AAD-4D7DF2FF5FA6}" dt="2023-06-28T02:56:21.296" v="4564" actId="478"/>
          <ac:picMkLst>
            <pc:docMk/>
            <pc:sldMk cId="2279897333" sldId="350"/>
            <ac:picMk id="67" creationId="{66DC0539-A370-3C03-97B8-34CB90388DD4}"/>
          </ac:picMkLst>
        </pc:picChg>
        <pc:cxnChg chg="del 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3" creationId="{7116EAC2-1A62-97DC-E98F-E42C89A7BB91}"/>
          </ac:cxnSpMkLst>
        </pc:cxnChg>
        <pc:cxnChg chg="del 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22" creationId="{FCB4C0FE-27F4-06D8-5EC2-CFCD29EC76EE}"/>
          </ac:cxnSpMkLst>
        </pc:cxnChg>
        <pc:cxnChg chg="del 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27" creationId="{F557B533-2C6C-5047-A1E4-EA8C3F6024C8}"/>
          </ac:cxnSpMkLst>
        </pc:cxnChg>
        <pc:cxnChg chg="del 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30" creationId="{8843303F-C65B-7B08-5382-18A808E6C8A0}"/>
          </ac:cxnSpMkLst>
        </pc:cxnChg>
        <pc:cxnChg chg="del 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42" creationId="{6D4E588F-4590-B567-6121-55C6F081B664}"/>
          </ac:cxnSpMkLst>
        </pc:cxnChg>
        <pc:cxnChg chg="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43" creationId="{2E74B073-FCF1-2445-3E85-65D60593D9DE}"/>
          </ac:cxnSpMkLst>
        </pc:cxnChg>
        <pc:cxnChg chg="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44" creationId="{03D27AF8-7F76-1647-9409-1BCD0E71778B}"/>
          </ac:cxnSpMkLst>
        </pc:cxnChg>
        <pc:cxnChg chg="del 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50" creationId="{7081A0E1-D90C-4BE1-FFFC-F8C19035F186}"/>
          </ac:cxnSpMkLst>
        </pc:cxnChg>
        <pc:cxnChg chg="del 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69" creationId="{4AAD9346-6AC4-94EE-77DE-DA0292CF0CFA}"/>
          </ac:cxnSpMkLst>
        </pc:cxnChg>
        <pc:cxnChg chg="del mod">
          <ac:chgData name="HOHEON KIM" userId="5fbe934394cb3dae" providerId="LiveId" clId="{4030BD0F-DE2D-42AF-8AAD-4D7DF2FF5FA6}" dt="2023-06-28T02:56:20.682" v="4563" actId="478"/>
          <ac:cxnSpMkLst>
            <pc:docMk/>
            <pc:sldMk cId="2279897333" sldId="350"/>
            <ac:cxnSpMk id="72" creationId="{FBE5B4BF-65C3-444D-A24B-26F694C1FD67}"/>
          </ac:cxnSpMkLst>
        </pc:cxnChg>
      </pc:sldChg>
      <pc:sldChg chg="addSp delSp modSp add mod">
        <pc:chgData name="HOHEON KIM" userId="5fbe934394cb3dae" providerId="LiveId" clId="{4030BD0F-DE2D-42AF-8AAD-4D7DF2FF5FA6}" dt="2023-07-04T09:39:40.944" v="9888" actId="14100"/>
        <pc:sldMkLst>
          <pc:docMk/>
          <pc:sldMk cId="1256823562" sldId="351"/>
        </pc:sldMkLst>
        <pc:spChg chg="del">
          <ac:chgData name="HOHEON KIM" userId="5fbe934394cb3dae" providerId="LiveId" clId="{4030BD0F-DE2D-42AF-8AAD-4D7DF2FF5FA6}" dt="2023-06-28T02:58:36.178" v="4573" actId="478"/>
          <ac:spMkLst>
            <pc:docMk/>
            <pc:sldMk cId="1256823562" sldId="351"/>
            <ac:spMk id="2" creationId="{25110161-4D66-2D81-502A-999D7F1F78F4}"/>
          </ac:spMkLst>
        </pc:spChg>
        <pc:spChg chg="mod">
          <ac:chgData name="HOHEON KIM" userId="5fbe934394cb3dae" providerId="LiveId" clId="{4030BD0F-DE2D-42AF-8AAD-4D7DF2FF5FA6}" dt="2023-07-04T09:39:15.500" v="9874" actId="20577"/>
          <ac:spMkLst>
            <pc:docMk/>
            <pc:sldMk cId="1256823562" sldId="351"/>
            <ac:spMk id="4" creationId="{170B4ABF-3DE2-1950-8589-883651E17636}"/>
          </ac:spMkLst>
        </pc:spChg>
        <pc:spChg chg="add del mod">
          <ac:chgData name="HOHEON KIM" userId="5fbe934394cb3dae" providerId="LiveId" clId="{4030BD0F-DE2D-42AF-8AAD-4D7DF2FF5FA6}" dt="2023-06-28T02:59:21.752" v="4590" actId="478"/>
          <ac:spMkLst>
            <pc:docMk/>
            <pc:sldMk cId="1256823562" sldId="351"/>
            <ac:spMk id="5" creationId="{91CEDBB2-1362-BE52-3CAD-0A67393A06DD}"/>
          </ac:spMkLst>
        </pc:spChg>
        <pc:spChg chg="mod">
          <ac:chgData name="HOHEON KIM" userId="5fbe934394cb3dae" providerId="LiveId" clId="{4030BD0F-DE2D-42AF-8AAD-4D7DF2FF5FA6}" dt="2023-07-04T09:39:17.243" v="9876" actId="20577"/>
          <ac:spMkLst>
            <pc:docMk/>
            <pc:sldMk cId="1256823562" sldId="351"/>
            <ac:spMk id="6" creationId="{E4462D59-DFA3-F758-5EB9-9AE440462E59}"/>
          </ac:spMkLst>
        </pc:spChg>
        <pc:spChg chg="add del mod">
          <ac:chgData name="HOHEON KIM" userId="5fbe934394cb3dae" providerId="LiveId" clId="{4030BD0F-DE2D-42AF-8AAD-4D7DF2FF5FA6}" dt="2023-06-28T02:59:21.752" v="4590" actId="478"/>
          <ac:spMkLst>
            <pc:docMk/>
            <pc:sldMk cId="1256823562" sldId="351"/>
            <ac:spMk id="8" creationId="{48CEB992-30B6-312B-B4C3-76C147CB04C6}"/>
          </ac:spMkLst>
        </pc:spChg>
        <pc:spChg chg="add del mod">
          <ac:chgData name="HOHEON KIM" userId="5fbe934394cb3dae" providerId="LiveId" clId="{4030BD0F-DE2D-42AF-8AAD-4D7DF2FF5FA6}" dt="2023-06-28T02:59:24.841" v="4593" actId="478"/>
          <ac:spMkLst>
            <pc:docMk/>
            <pc:sldMk cId="1256823562" sldId="351"/>
            <ac:spMk id="10" creationId="{4B0D0680-1CBC-0F99-0AB0-4467ADF31890}"/>
          </ac:spMkLst>
        </pc:spChg>
        <pc:spChg chg="add mod">
          <ac:chgData name="HOHEON KIM" userId="5fbe934394cb3dae" providerId="LiveId" clId="{4030BD0F-DE2D-42AF-8AAD-4D7DF2FF5FA6}" dt="2023-07-04T09:39:27.766" v="9884" actId="20577"/>
          <ac:spMkLst>
            <pc:docMk/>
            <pc:sldMk cId="1256823562" sldId="351"/>
            <ac:spMk id="20" creationId="{2A0D04CD-4807-B9E2-9BE2-2F39F6CB34E9}"/>
          </ac:spMkLst>
        </pc:spChg>
        <pc:spChg chg="add mod">
          <ac:chgData name="HOHEON KIM" userId="5fbe934394cb3dae" providerId="LiveId" clId="{4030BD0F-DE2D-42AF-8AAD-4D7DF2FF5FA6}" dt="2023-06-28T02:59:34.706" v="4595" actId="1076"/>
          <ac:spMkLst>
            <pc:docMk/>
            <pc:sldMk cId="1256823562" sldId="351"/>
            <ac:spMk id="23" creationId="{7ADD725E-0A4A-760F-AC50-CEC0B2078824}"/>
          </ac:spMkLst>
        </pc:spChg>
        <pc:spChg chg="add mod">
          <ac:chgData name="HOHEON KIM" userId="5fbe934394cb3dae" providerId="LiveId" clId="{4030BD0F-DE2D-42AF-8AAD-4D7DF2FF5FA6}" dt="2023-06-28T02:59:34.706" v="4595" actId="1076"/>
          <ac:spMkLst>
            <pc:docMk/>
            <pc:sldMk cId="1256823562" sldId="351"/>
            <ac:spMk id="25" creationId="{68CA6A13-569F-FF1F-6904-7EED9BE27A3D}"/>
          </ac:spMkLst>
        </pc:spChg>
        <pc:spChg chg="mod">
          <ac:chgData name="HOHEON KIM" userId="5fbe934394cb3dae" providerId="LiveId" clId="{4030BD0F-DE2D-42AF-8AAD-4D7DF2FF5FA6}" dt="2023-07-04T09:38:50.302" v="9865" actId="1076"/>
          <ac:spMkLst>
            <pc:docMk/>
            <pc:sldMk cId="1256823562" sldId="351"/>
            <ac:spMk id="28" creationId="{EC18BFAE-F591-797F-1817-5DB88B6B3C2C}"/>
          </ac:spMkLst>
        </pc:spChg>
        <pc:spChg chg="mod">
          <ac:chgData name="HOHEON KIM" userId="5fbe934394cb3dae" providerId="LiveId" clId="{4030BD0F-DE2D-42AF-8AAD-4D7DF2FF5FA6}" dt="2023-06-28T02:59:01.563" v="4581" actId="1076"/>
          <ac:spMkLst>
            <pc:docMk/>
            <pc:sldMk cId="1256823562" sldId="351"/>
            <ac:spMk id="29" creationId="{D2944E80-A780-11F6-908A-09973DDDCA1B}"/>
          </ac:spMkLst>
        </pc:spChg>
        <pc:spChg chg="del mod">
          <ac:chgData name="HOHEON KIM" userId="5fbe934394cb3dae" providerId="LiveId" clId="{4030BD0F-DE2D-42AF-8AAD-4D7DF2FF5FA6}" dt="2023-06-28T02:58:38.618" v="4575" actId="478"/>
          <ac:spMkLst>
            <pc:docMk/>
            <pc:sldMk cId="1256823562" sldId="351"/>
            <ac:spMk id="33" creationId="{DC3E157F-58D2-E054-688E-DE0732B8708E}"/>
          </ac:spMkLst>
        </pc:spChg>
        <pc:spChg chg="add mod">
          <ac:chgData name="HOHEON KIM" userId="5fbe934394cb3dae" providerId="LiveId" clId="{4030BD0F-DE2D-42AF-8AAD-4D7DF2FF5FA6}" dt="2023-07-04T09:38:55.756" v="9867" actId="1076"/>
          <ac:spMkLst>
            <pc:docMk/>
            <pc:sldMk cId="1256823562" sldId="351"/>
            <ac:spMk id="36" creationId="{4D03CD5C-FD90-87F3-3308-4CE36CA0119B}"/>
          </ac:spMkLst>
        </pc:spChg>
        <pc:spChg chg="add mod">
          <ac:chgData name="HOHEON KIM" userId="5fbe934394cb3dae" providerId="LiveId" clId="{4030BD0F-DE2D-42AF-8AAD-4D7DF2FF5FA6}" dt="2023-07-04T09:39:19.900" v="9878" actId="20577"/>
          <ac:spMkLst>
            <pc:docMk/>
            <pc:sldMk cId="1256823562" sldId="351"/>
            <ac:spMk id="46" creationId="{3E08CDCA-46A2-1691-EA3B-67B815CE6D72}"/>
          </ac:spMkLst>
        </pc:spChg>
        <pc:spChg chg="add mod">
          <ac:chgData name="HOHEON KIM" userId="5fbe934394cb3dae" providerId="LiveId" clId="{4030BD0F-DE2D-42AF-8AAD-4D7DF2FF5FA6}" dt="2023-07-04T09:39:22.443" v="9882" actId="20577"/>
          <ac:spMkLst>
            <pc:docMk/>
            <pc:sldMk cId="1256823562" sldId="351"/>
            <ac:spMk id="49" creationId="{E123421B-039C-2F1A-A503-064B81EEABEE}"/>
          </ac:spMkLst>
        </pc:spChg>
        <pc:spChg chg="add mod">
          <ac:chgData name="HOHEON KIM" userId="5fbe934394cb3dae" providerId="LiveId" clId="{4030BD0F-DE2D-42AF-8AAD-4D7DF2FF5FA6}" dt="2023-06-28T02:59:40.224" v="4599" actId="1076"/>
          <ac:spMkLst>
            <pc:docMk/>
            <pc:sldMk cId="1256823562" sldId="351"/>
            <ac:spMk id="52" creationId="{4107CD21-BA5A-8C10-C9F5-6EAF55EA1BC5}"/>
          </ac:spMkLst>
        </pc:spChg>
        <pc:spChg chg="mod">
          <ac:chgData name="HOHEON KIM" userId="5fbe934394cb3dae" providerId="LiveId" clId="{4030BD0F-DE2D-42AF-8AAD-4D7DF2FF5FA6}" dt="2023-07-04T09:04:29.950" v="9034" actId="20577"/>
          <ac:spMkLst>
            <pc:docMk/>
            <pc:sldMk cId="1256823562" sldId="351"/>
            <ac:spMk id="57" creationId="{00000000-0000-0000-0000-000000000000}"/>
          </ac:spMkLst>
        </pc:spChg>
        <pc:spChg chg="add mod">
          <ac:chgData name="HOHEON KIM" userId="5fbe934394cb3dae" providerId="LiveId" clId="{4030BD0F-DE2D-42AF-8AAD-4D7DF2FF5FA6}" dt="2023-06-28T02:59:58.849" v="4605" actId="20577"/>
          <ac:spMkLst>
            <pc:docMk/>
            <pc:sldMk cId="1256823562" sldId="351"/>
            <ac:spMk id="58" creationId="{2A57A71F-53AD-544A-6ADF-99F0CA7C8D55}"/>
          </ac:spMkLst>
        </pc:spChg>
        <pc:spChg chg="add del mod">
          <ac:chgData name="HOHEON KIM" userId="5fbe934394cb3dae" providerId="LiveId" clId="{4030BD0F-DE2D-42AF-8AAD-4D7DF2FF5FA6}" dt="2023-07-04T09:39:11.076" v="9872" actId="478"/>
          <ac:spMkLst>
            <pc:docMk/>
            <pc:sldMk cId="1256823562" sldId="351"/>
            <ac:spMk id="59" creationId="{87808DDE-FC3D-6ADF-9FD3-314E8BA8A22F}"/>
          </ac:spMkLst>
        </pc:spChg>
        <pc:spChg chg="add mod">
          <ac:chgData name="HOHEON KIM" userId="5fbe934394cb3dae" providerId="LiveId" clId="{4030BD0F-DE2D-42AF-8AAD-4D7DF2FF5FA6}" dt="2023-07-04T09:38:58.467" v="9868" actId="1076"/>
          <ac:spMkLst>
            <pc:docMk/>
            <pc:sldMk cId="1256823562" sldId="351"/>
            <ac:spMk id="60" creationId="{DD1F8935-0977-DA7E-A4F0-86F369FF99EF}"/>
          </ac:spMkLst>
        </pc:spChg>
        <pc:picChg chg="del">
          <ac:chgData name="HOHEON KIM" userId="5fbe934394cb3dae" providerId="LiveId" clId="{4030BD0F-DE2D-42AF-8AAD-4D7DF2FF5FA6}" dt="2023-06-28T02:58:35.209" v="4572" actId="478"/>
          <ac:picMkLst>
            <pc:docMk/>
            <pc:sldMk cId="1256823562" sldId="351"/>
            <ac:picMk id="67" creationId="{66DC0539-A370-3C03-97B8-34CB90388DD4}"/>
          </ac:picMkLst>
        </pc:picChg>
        <pc:cxnChg chg="add del mod">
          <ac:chgData name="HOHEON KIM" userId="5fbe934394cb3dae" providerId="LiveId" clId="{4030BD0F-DE2D-42AF-8AAD-4D7DF2FF5FA6}" dt="2023-06-28T02:59:22.545" v="4591" actId="478"/>
          <ac:cxnSpMkLst>
            <pc:docMk/>
            <pc:sldMk cId="1256823562" sldId="351"/>
            <ac:cxnSpMk id="9" creationId="{EA92645E-C06F-9526-E3E0-2F90A9720A70}"/>
          </ac:cxnSpMkLst>
        </pc:cxnChg>
        <pc:cxnChg chg="add mod">
          <ac:chgData name="HOHEON KIM" userId="5fbe934394cb3dae" providerId="LiveId" clId="{4030BD0F-DE2D-42AF-8AAD-4D7DF2FF5FA6}" dt="2023-07-04T09:39:40.944" v="9888" actId="14100"/>
          <ac:cxnSpMkLst>
            <pc:docMk/>
            <pc:sldMk cId="1256823562" sldId="351"/>
            <ac:cxnSpMk id="10" creationId="{A6353D42-AECC-B6A1-BF1A-A97186056AF4}"/>
          </ac:cxnSpMkLst>
        </pc:cxnChg>
        <pc:cxnChg chg="add mod">
          <ac:chgData name="HOHEON KIM" userId="5fbe934394cb3dae" providerId="LiveId" clId="{4030BD0F-DE2D-42AF-8AAD-4D7DF2FF5FA6}" dt="2023-06-28T02:59:40.224" v="4599" actId="1076"/>
          <ac:cxnSpMkLst>
            <pc:docMk/>
            <pc:sldMk cId="1256823562" sldId="351"/>
            <ac:cxnSpMk id="12" creationId="{F587B5C0-870F-2DA8-37A9-FB03A41F58DA}"/>
          </ac:cxnSpMkLst>
        </pc:cxnChg>
        <pc:cxnChg chg="add del mod">
          <ac:chgData name="HOHEON KIM" userId="5fbe934394cb3dae" providerId="LiveId" clId="{4030BD0F-DE2D-42AF-8AAD-4D7DF2FF5FA6}" dt="2023-06-28T02:59:24.442" v="4592" actId="478"/>
          <ac:cxnSpMkLst>
            <pc:docMk/>
            <pc:sldMk cId="1256823562" sldId="351"/>
            <ac:cxnSpMk id="15" creationId="{D37FFBF7-E625-F4AD-49E2-717B5748E922}"/>
          </ac:cxnSpMkLst>
        </pc:cxnChg>
        <pc:cxnChg chg="add del mod">
          <ac:chgData name="HOHEON KIM" userId="5fbe934394cb3dae" providerId="LiveId" clId="{4030BD0F-DE2D-42AF-8AAD-4D7DF2FF5FA6}" dt="2023-06-28T02:59:21.752" v="4590" actId="478"/>
          <ac:cxnSpMkLst>
            <pc:docMk/>
            <pc:sldMk cId="1256823562" sldId="351"/>
            <ac:cxnSpMk id="16" creationId="{44545CF5-36E5-9903-09B8-74895436B650}"/>
          </ac:cxnSpMkLst>
        </pc:cxnChg>
        <pc:cxnChg chg="add del mod">
          <ac:chgData name="HOHEON KIM" userId="5fbe934394cb3dae" providerId="LiveId" clId="{4030BD0F-DE2D-42AF-8AAD-4D7DF2FF5FA6}" dt="2023-06-28T02:59:21.752" v="4590" actId="478"/>
          <ac:cxnSpMkLst>
            <pc:docMk/>
            <pc:sldMk cId="1256823562" sldId="351"/>
            <ac:cxnSpMk id="17" creationId="{02F4487D-D140-C34B-C39E-B2BB29F5B4FB}"/>
          </ac:cxnSpMkLst>
        </pc:cxnChg>
        <pc:cxnChg chg="add mod">
          <ac:chgData name="HOHEON KIM" userId="5fbe934394cb3dae" providerId="LiveId" clId="{4030BD0F-DE2D-42AF-8AAD-4D7DF2FF5FA6}" dt="2023-06-28T02:59:41.912" v="4600" actId="14100"/>
          <ac:cxnSpMkLst>
            <pc:docMk/>
            <pc:sldMk cId="1256823562" sldId="351"/>
            <ac:cxnSpMk id="24" creationId="{BB3B07C6-DFC1-7025-7EAF-4275FCC2E680}"/>
          </ac:cxnSpMkLst>
        </pc:cxnChg>
        <pc:cxnChg chg="add mod">
          <ac:chgData name="HOHEON KIM" userId="5fbe934394cb3dae" providerId="LiveId" clId="{4030BD0F-DE2D-42AF-8AAD-4D7DF2FF5FA6}" dt="2023-06-28T02:59:34.706" v="4595" actId="1076"/>
          <ac:cxnSpMkLst>
            <pc:docMk/>
            <pc:sldMk cId="1256823562" sldId="351"/>
            <ac:cxnSpMk id="26" creationId="{B753759E-7156-9404-1874-E5AE5A68D630}"/>
          </ac:cxnSpMkLst>
        </pc:cxnChg>
        <pc:cxnChg chg="mod">
          <ac:chgData name="HOHEON KIM" userId="5fbe934394cb3dae" providerId="LiveId" clId="{4030BD0F-DE2D-42AF-8AAD-4D7DF2FF5FA6}" dt="2023-06-28T02:59:03.171" v="4582" actId="14100"/>
          <ac:cxnSpMkLst>
            <pc:docMk/>
            <pc:sldMk cId="1256823562" sldId="351"/>
            <ac:cxnSpMk id="27" creationId="{F557B533-2C6C-5047-A1E4-EA8C3F6024C8}"/>
          </ac:cxnSpMkLst>
        </pc:cxnChg>
        <pc:cxnChg chg="mod">
          <ac:chgData name="HOHEON KIM" userId="5fbe934394cb3dae" providerId="LiveId" clId="{4030BD0F-DE2D-42AF-8AAD-4D7DF2FF5FA6}" dt="2023-07-04T09:38:50.302" v="9865" actId="1076"/>
          <ac:cxnSpMkLst>
            <pc:docMk/>
            <pc:sldMk cId="1256823562" sldId="351"/>
            <ac:cxnSpMk id="30" creationId="{8843303F-C65B-7B08-5382-18A808E6C8A0}"/>
          </ac:cxnSpMkLst>
        </pc:cxnChg>
        <pc:cxnChg chg="add del mod">
          <ac:chgData name="HOHEON KIM" userId="5fbe934394cb3dae" providerId="LiveId" clId="{4030BD0F-DE2D-42AF-8AAD-4D7DF2FF5FA6}" dt="2023-06-28T02:59:46.576" v="4601" actId="478"/>
          <ac:cxnSpMkLst>
            <pc:docMk/>
            <pc:sldMk cId="1256823562" sldId="351"/>
            <ac:cxnSpMk id="32" creationId="{143D216C-C94A-B71F-2053-DECCAE756347}"/>
          </ac:cxnSpMkLst>
        </pc:cxnChg>
        <pc:cxnChg chg="add mod">
          <ac:chgData name="HOHEON KIM" userId="5fbe934394cb3dae" providerId="LiveId" clId="{4030BD0F-DE2D-42AF-8AAD-4D7DF2FF5FA6}" dt="2023-07-04T09:38:55.756" v="9867" actId="1076"/>
          <ac:cxnSpMkLst>
            <pc:docMk/>
            <pc:sldMk cId="1256823562" sldId="351"/>
            <ac:cxnSpMk id="37" creationId="{8B4083CD-B0E2-0B7A-9CC3-63F5B7FD0FA3}"/>
          </ac:cxnSpMkLst>
        </pc:cxnChg>
        <pc:cxnChg chg="mod">
          <ac:chgData name="HOHEON KIM" userId="5fbe934394cb3dae" providerId="LiveId" clId="{4030BD0F-DE2D-42AF-8AAD-4D7DF2FF5FA6}" dt="2023-07-04T09:39:09.415" v="9871" actId="14100"/>
          <ac:cxnSpMkLst>
            <pc:docMk/>
            <pc:sldMk cId="1256823562" sldId="351"/>
            <ac:cxnSpMk id="42" creationId="{6D4E588F-4590-B567-6121-55C6F081B664}"/>
          </ac:cxnSpMkLst>
        </pc:cxnChg>
        <pc:cxnChg chg="add mod">
          <ac:chgData name="HOHEON KIM" userId="5fbe934394cb3dae" providerId="LiveId" clId="{4030BD0F-DE2D-42AF-8AAD-4D7DF2FF5FA6}" dt="2023-07-04T09:39:02.729" v="9869" actId="14100"/>
          <ac:cxnSpMkLst>
            <pc:docMk/>
            <pc:sldMk cId="1256823562" sldId="351"/>
            <ac:cxnSpMk id="45" creationId="{5753F21E-E1DE-81A6-8304-CE953193C56D}"/>
          </ac:cxnSpMkLst>
        </pc:cxnChg>
      </pc:sldChg>
      <pc:sldChg chg="delSp modSp add mod">
        <pc:chgData name="HOHEON KIM" userId="5fbe934394cb3dae" providerId="LiveId" clId="{4030BD0F-DE2D-42AF-8AAD-4D7DF2FF5FA6}" dt="2023-07-04T09:53:16.831" v="10133" actId="404"/>
        <pc:sldMkLst>
          <pc:docMk/>
          <pc:sldMk cId="1731262144" sldId="352"/>
        </pc:sldMkLst>
        <pc:spChg chg="mod">
          <ac:chgData name="HOHEON KIM" userId="5fbe934394cb3dae" providerId="LiveId" clId="{4030BD0F-DE2D-42AF-8AAD-4D7DF2FF5FA6}" dt="2023-07-04T09:53:16.831" v="10133" actId="404"/>
          <ac:spMkLst>
            <pc:docMk/>
            <pc:sldMk cId="1731262144" sldId="352"/>
            <ac:spMk id="7" creationId="{ADAB1A1D-4850-6F5D-738B-CE3623D81262}"/>
          </ac:spMkLst>
        </pc:spChg>
        <pc:spChg chg="del">
          <ac:chgData name="HOHEON KIM" userId="5fbe934394cb3dae" providerId="LiveId" clId="{4030BD0F-DE2D-42AF-8AAD-4D7DF2FF5FA6}" dt="2023-06-28T03:02:49.746" v="4782" actId="478"/>
          <ac:spMkLst>
            <pc:docMk/>
            <pc:sldMk cId="1731262144" sldId="352"/>
            <ac:spMk id="9" creationId="{1E39BCDB-E3A3-0DBD-7605-FB82D9CC0F60}"/>
          </ac:spMkLst>
        </pc:spChg>
        <pc:spChg chg="mod">
          <ac:chgData name="HOHEON KIM" userId="5fbe934394cb3dae" providerId="LiveId" clId="{4030BD0F-DE2D-42AF-8AAD-4D7DF2FF5FA6}" dt="2023-06-28T03:02:50.860" v="4783" actId="313"/>
          <ac:spMkLst>
            <pc:docMk/>
            <pc:sldMk cId="1731262144" sldId="352"/>
            <ac:spMk id="57" creationId="{00000000-0000-0000-0000-000000000000}"/>
          </ac:spMkLst>
        </pc:spChg>
      </pc:sldChg>
      <pc:sldChg chg="addSp delSp modSp add mod ord">
        <pc:chgData name="HOHEON KIM" userId="5fbe934394cb3dae" providerId="LiveId" clId="{4030BD0F-DE2D-42AF-8AAD-4D7DF2FF5FA6}" dt="2023-07-04T09:49:49.156" v="10074"/>
        <pc:sldMkLst>
          <pc:docMk/>
          <pc:sldMk cId="649339352" sldId="353"/>
        </pc:sldMkLst>
        <pc:spChg chg="mod">
          <ac:chgData name="HOHEON KIM" userId="5fbe934394cb3dae" providerId="LiveId" clId="{4030BD0F-DE2D-42AF-8AAD-4D7DF2FF5FA6}" dt="2023-06-28T10:42:46.962" v="6942" actId="20577"/>
          <ac:spMkLst>
            <pc:docMk/>
            <pc:sldMk cId="649339352" sldId="353"/>
            <ac:spMk id="7" creationId="{ADAB1A1D-4850-6F5D-738B-CE3623D81262}"/>
          </ac:spMkLst>
        </pc:spChg>
        <pc:spChg chg="del">
          <ac:chgData name="HOHEON KIM" userId="5fbe934394cb3dae" providerId="LiveId" clId="{4030BD0F-DE2D-42AF-8AAD-4D7DF2FF5FA6}" dt="2023-06-28T05:55:37.547" v="6144" actId="478"/>
          <ac:spMkLst>
            <pc:docMk/>
            <pc:sldMk cId="649339352" sldId="353"/>
            <ac:spMk id="9" creationId="{1E39BCDB-E3A3-0DBD-7605-FB82D9CC0F60}"/>
          </ac:spMkLst>
        </pc:spChg>
        <pc:spChg chg="mod">
          <ac:chgData name="HOHEON KIM" userId="5fbe934394cb3dae" providerId="LiveId" clId="{4030BD0F-DE2D-42AF-8AAD-4D7DF2FF5FA6}" dt="2023-07-04T09:04:36.967" v="9038" actId="20577"/>
          <ac:spMkLst>
            <pc:docMk/>
            <pc:sldMk cId="649339352" sldId="353"/>
            <ac:spMk id="57" creationId="{00000000-0000-0000-0000-000000000000}"/>
          </ac:spMkLst>
        </pc:spChg>
        <pc:picChg chg="add mod">
          <ac:chgData name="HOHEON KIM" userId="5fbe934394cb3dae" providerId="LiveId" clId="{4030BD0F-DE2D-42AF-8AAD-4D7DF2FF5FA6}" dt="2023-06-28T10:42:32.708" v="6940" actId="1076"/>
          <ac:picMkLst>
            <pc:docMk/>
            <pc:sldMk cId="649339352" sldId="353"/>
            <ac:picMk id="3" creationId="{3025027A-B52F-7884-31D4-DB5B35EE3B83}"/>
          </ac:picMkLst>
        </pc:picChg>
        <pc:picChg chg="add mod">
          <ac:chgData name="HOHEON KIM" userId="5fbe934394cb3dae" providerId="LiveId" clId="{4030BD0F-DE2D-42AF-8AAD-4D7DF2FF5FA6}" dt="2023-06-28T10:41:39.963" v="6874" actId="1076"/>
          <ac:picMkLst>
            <pc:docMk/>
            <pc:sldMk cId="649339352" sldId="353"/>
            <ac:picMk id="5" creationId="{2DD473EC-B151-5B3E-8CEC-C22896226448}"/>
          </ac:picMkLst>
        </pc:picChg>
      </pc:sldChg>
      <pc:sldChg chg="addSp delSp modSp add mod">
        <pc:chgData name="HOHEON KIM" userId="5fbe934394cb3dae" providerId="LiveId" clId="{4030BD0F-DE2D-42AF-8AAD-4D7DF2FF5FA6}" dt="2023-07-04T09:53:25.004" v="10135" actId="1076"/>
        <pc:sldMkLst>
          <pc:docMk/>
          <pc:sldMk cId="2413995627" sldId="354"/>
        </pc:sldMkLst>
        <pc:spChg chg="mod">
          <ac:chgData name="HOHEON KIM" userId="5fbe934394cb3dae" providerId="LiveId" clId="{4030BD0F-DE2D-42AF-8AAD-4D7DF2FF5FA6}" dt="2023-06-28T10:48:39.820" v="7059" actId="6549"/>
          <ac:spMkLst>
            <pc:docMk/>
            <pc:sldMk cId="2413995627" sldId="354"/>
            <ac:spMk id="7" creationId="{726767DA-B354-863B-B112-01FD8C2AABF1}"/>
          </ac:spMkLst>
        </pc:spChg>
        <pc:picChg chg="del mod">
          <ac:chgData name="HOHEON KIM" userId="5fbe934394cb3dae" providerId="LiveId" clId="{4030BD0F-DE2D-42AF-8AAD-4D7DF2FF5FA6}" dt="2023-06-28T10:49:27.004" v="7064" actId="478"/>
          <ac:picMkLst>
            <pc:docMk/>
            <pc:sldMk cId="2413995627" sldId="354"/>
            <ac:picMk id="3" creationId="{1BA6F18D-67B4-82DE-0C04-CD4E40B26F2C}"/>
          </ac:picMkLst>
        </pc:picChg>
        <pc:picChg chg="add mod">
          <ac:chgData name="HOHEON KIM" userId="5fbe934394cb3dae" providerId="LiveId" clId="{4030BD0F-DE2D-42AF-8AAD-4D7DF2FF5FA6}" dt="2023-07-04T09:53:25.004" v="10135" actId="1076"/>
          <ac:picMkLst>
            <pc:docMk/>
            <pc:sldMk cId="2413995627" sldId="354"/>
            <ac:picMk id="4" creationId="{3015FC3D-B043-C9CE-68DB-BD72F91079CF}"/>
          </ac:picMkLst>
        </pc:picChg>
        <pc:picChg chg="add del mod">
          <ac:chgData name="HOHEON KIM" userId="5fbe934394cb3dae" providerId="LiveId" clId="{4030BD0F-DE2D-42AF-8AAD-4D7DF2FF5FA6}" dt="2023-06-28T10:49:50.068" v="7074" actId="478"/>
          <ac:picMkLst>
            <pc:docMk/>
            <pc:sldMk cId="2413995627" sldId="354"/>
            <ac:picMk id="6" creationId="{A7736C5B-388A-78E2-7A75-B91BDCD710A4}"/>
          </ac:picMkLst>
        </pc:picChg>
        <pc:picChg chg="add mod">
          <ac:chgData name="HOHEON KIM" userId="5fbe934394cb3dae" providerId="LiveId" clId="{4030BD0F-DE2D-42AF-8AAD-4D7DF2FF5FA6}" dt="2023-06-29T04:03:39.292" v="8452" actId="1076"/>
          <ac:picMkLst>
            <pc:docMk/>
            <pc:sldMk cId="2413995627" sldId="354"/>
            <ac:picMk id="9" creationId="{A787B072-4292-48C5-69CB-C03E87369A0D}"/>
          </ac:picMkLst>
        </pc:picChg>
        <pc:picChg chg="add mod">
          <ac:chgData name="HOHEON KIM" userId="5fbe934394cb3dae" providerId="LiveId" clId="{4030BD0F-DE2D-42AF-8AAD-4D7DF2FF5FA6}" dt="2023-06-29T04:03:40.075" v="8453" actId="1076"/>
          <ac:picMkLst>
            <pc:docMk/>
            <pc:sldMk cId="2413995627" sldId="354"/>
            <ac:picMk id="11" creationId="{7BA70ECC-FE5D-11A3-1B8C-81E33040EB43}"/>
          </ac:picMkLst>
        </pc:picChg>
        <pc:picChg chg="add mod">
          <ac:chgData name="HOHEON KIM" userId="5fbe934394cb3dae" providerId="LiveId" clId="{4030BD0F-DE2D-42AF-8AAD-4D7DF2FF5FA6}" dt="2023-06-29T04:03:46.204" v="8458" actId="1076"/>
          <ac:picMkLst>
            <pc:docMk/>
            <pc:sldMk cId="2413995627" sldId="354"/>
            <ac:picMk id="13" creationId="{7D34DC3A-F987-125F-8687-8DABBC7E4875}"/>
          </ac:picMkLst>
        </pc:picChg>
      </pc:sldChg>
      <pc:sldChg chg="modSp add mod">
        <pc:chgData name="HOHEON KIM" userId="5fbe934394cb3dae" providerId="LiveId" clId="{4030BD0F-DE2D-42AF-8AAD-4D7DF2FF5FA6}" dt="2023-07-04T10:06:05.438" v="11026" actId="14100"/>
        <pc:sldMkLst>
          <pc:docMk/>
          <pc:sldMk cId="4082294031" sldId="355"/>
        </pc:sldMkLst>
        <pc:spChg chg="mod">
          <ac:chgData name="HOHEON KIM" userId="5fbe934394cb3dae" providerId="LiveId" clId="{4030BD0F-DE2D-42AF-8AAD-4D7DF2FF5FA6}" dt="2023-07-04T10:06:05.438" v="11026" actId="14100"/>
          <ac:spMkLst>
            <pc:docMk/>
            <pc:sldMk cId="4082294031" sldId="355"/>
            <ac:spMk id="57" creationId="{00000000-0000-0000-0000-000000000000}"/>
          </ac:spMkLst>
        </pc:spChg>
      </pc:sldChg>
      <pc:sldChg chg="addSp delSp modSp add mod">
        <pc:chgData name="HOHEON KIM" userId="5fbe934394cb3dae" providerId="LiveId" clId="{4030BD0F-DE2D-42AF-8AAD-4D7DF2FF5FA6}" dt="2023-07-04T09:58:14.518" v="10624" actId="1076"/>
        <pc:sldMkLst>
          <pc:docMk/>
          <pc:sldMk cId="722427161" sldId="356"/>
        </pc:sldMkLst>
        <pc:spChg chg="add del mod">
          <ac:chgData name="HOHEON KIM" userId="5fbe934394cb3dae" providerId="LiveId" clId="{4030BD0F-DE2D-42AF-8AAD-4D7DF2FF5FA6}" dt="2023-07-04T09:57:58.281" v="10600" actId="478"/>
          <ac:spMkLst>
            <pc:docMk/>
            <pc:sldMk cId="722427161" sldId="356"/>
            <ac:spMk id="2" creationId="{0C80E101-829B-CBE9-8E47-50D6EC1AF024}"/>
          </ac:spMkLst>
        </pc:spChg>
        <pc:spChg chg="mod">
          <ac:chgData name="HOHEON KIM" userId="5fbe934394cb3dae" providerId="LiveId" clId="{4030BD0F-DE2D-42AF-8AAD-4D7DF2FF5FA6}" dt="2023-07-04T09:57:28.358" v="10575" actId="313"/>
          <ac:spMkLst>
            <pc:docMk/>
            <pc:sldMk cId="722427161" sldId="356"/>
            <ac:spMk id="7" creationId="{726767DA-B354-863B-B112-01FD8C2AABF1}"/>
          </ac:spMkLst>
        </pc:spChg>
        <pc:spChg chg="mod">
          <ac:chgData name="HOHEON KIM" userId="5fbe934394cb3dae" providerId="LiveId" clId="{4030BD0F-DE2D-42AF-8AAD-4D7DF2FF5FA6}" dt="2023-07-04T09:58:07.420" v="10622" actId="20577"/>
          <ac:spMkLst>
            <pc:docMk/>
            <pc:sldMk cId="722427161" sldId="356"/>
            <ac:spMk id="57" creationId="{00000000-0000-0000-0000-000000000000}"/>
          </ac:spMkLst>
        </pc:spChg>
        <pc:picChg chg="add mod modCrop">
          <ac:chgData name="HOHEON KIM" userId="5fbe934394cb3dae" providerId="LiveId" clId="{4030BD0F-DE2D-42AF-8AAD-4D7DF2FF5FA6}" dt="2023-07-04T09:58:14.518" v="10624" actId="1076"/>
          <ac:picMkLst>
            <pc:docMk/>
            <pc:sldMk cId="722427161" sldId="356"/>
            <ac:picMk id="3" creationId="{AACCE003-6465-2835-1E54-31A0CAA09BBC}"/>
          </ac:picMkLst>
        </pc:picChg>
        <pc:picChg chg="del">
          <ac:chgData name="HOHEON KIM" userId="5fbe934394cb3dae" providerId="LiveId" clId="{4030BD0F-DE2D-42AF-8AAD-4D7DF2FF5FA6}" dt="2023-06-28T10:51:36.306" v="7095" actId="478"/>
          <ac:picMkLst>
            <pc:docMk/>
            <pc:sldMk cId="722427161" sldId="356"/>
            <ac:picMk id="4" creationId="{3015FC3D-B043-C9CE-68DB-BD72F91079CF}"/>
          </ac:picMkLst>
        </pc:picChg>
        <pc:picChg chg="del">
          <ac:chgData name="HOHEON KIM" userId="5fbe934394cb3dae" providerId="LiveId" clId="{4030BD0F-DE2D-42AF-8AAD-4D7DF2FF5FA6}" dt="2023-06-28T10:51:36.068" v="7094" actId="478"/>
          <ac:picMkLst>
            <pc:docMk/>
            <pc:sldMk cId="722427161" sldId="356"/>
            <ac:picMk id="9" creationId="{A787B072-4292-48C5-69CB-C03E87369A0D}"/>
          </ac:picMkLst>
        </pc:picChg>
        <pc:picChg chg="del">
          <ac:chgData name="HOHEON KIM" userId="5fbe934394cb3dae" providerId="LiveId" clId="{4030BD0F-DE2D-42AF-8AAD-4D7DF2FF5FA6}" dt="2023-06-28T10:51:36.579" v="7096" actId="478"/>
          <ac:picMkLst>
            <pc:docMk/>
            <pc:sldMk cId="722427161" sldId="356"/>
            <ac:picMk id="11" creationId="{7BA70ECC-FE5D-11A3-1B8C-81E33040EB43}"/>
          </ac:picMkLst>
        </pc:picChg>
        <pc:picChg chg="del">
          <ac:chgData name="HOHEON KIM" userId="5fbe934394cb3dae" providerId="LiveId" clId="{4030BD0F-DE2D-42AF-8AAD-4D7DF2FF5FA6}" dt="2023-06-28T10:51:36.811" v="7097" actId="478"/>
          <ac:picMkLst>
            <pc:docMk/>
            <pc:sldMk cId="722427161" sldId="356"/>
            <ac:picMk id="13" creationId="{7D34DC3A-F987-125F-8687-8DABBC7E4875}"/>
          </ac:picMkLst>
        </pc:picChg>
      </pc:sldChg>
      <pc:sldChg chg="add del">
        <pc:chgData name="HOHEON KIM" userId="5fbe934394cb3dae" providerId="LiveId" clId="{4030BD0F-DE2D-42AF-8AAD-4D7DF2FF5FA6}" dt="2023-07-04T10:06:02.688" v="11025" actId="47"/>
        <pc:sldMkLst>
          <pc:docMk/>
          <pc:sldMk cId="1515516122" sldId="357"/>
        </pc:sldMkLst>
      </pc:sldChg>
      <pc:sldChg chg="delSp modSp add mod">
        <pc:chgData name="HOHEON KIM" userId="5fbe934394cb3dae" providerId="LiveId" clId="{4030BD0F-DE2D-42AF-8AAD-4D7DF2FF5FA6}" dt="2023-07-06T01:04:40.623" v="11043" actId="20577"/>
        <pc:sldMkLst>
          <pc:docMk/>
          <pc:sldMk cId="2441470347" sldId="358"/>
        </pc:sldMkLst>
        <pc:spChg chg="del">
          <ac:chgData name="HOHEON KIM" userId="5fbe934394cb3dae" providerId="LiveId" clId="{4030BD0F-DE2D-42AF-8AAD-4D7DF2FF5FA6}" dt="2023-07-04T08:52:02.784" v="8543" actId="478"/>
          <ac:spMkLst>
            <pc:docMk/>
            <pc:sldMk cId="2441470347" sldId="358"/>
            <ac:spMk id="2" creationId="{FF373103-91D4-8194-DEC6-414591C84A80}"/>
          </ac:spMkLst>
        </pc:spChg>
        <pc:spChg chg="del">
          <ac:chgData name="HOHEON KIM" userId="5fbe934394cb3dae" providerId="LiveId" clId="{4030BD0F-DE2D-42AF-8AAD-4D7DF2FF5FA6}" dt="2023-07-04T08:52:00.450" v="8542" actId="478"/>
          <ac:spMkLst>
            <pc:docMk/>
            <pc:sldMk cId="2441470347" sldId="358"/>
            <ac:spMk id="4" creationId="{FF53AB38-89F2-876E-5F13-E9A16F0FF42A}"/>
          </ac:spMkLst>
        </pc:spChg>
        <pc:spChg chg="del">
          <ac:chgData name="HOHEON KIM" userId="5fbe934394cb3dae" providerId="LiveId" clId="{4030BD0F-DE2D-42AF-8AAD-4D7DF2FF5FA6}" dt="2023-07-04T08:52:03.802" v="8544" actId="478"/>
          <ac:spMkLst>
            <pc:docMk/>
            <pc:sldMk cId="2441470347" sldId="358"/>
            <ac:spMk id="6" creationId="{D8A70380-5D0A-1880-FCEC-4DBB1CFDA37C}"/>
          </ac:spMkLst>
        </pc:spChg>
        <pc:spChg chg="del">
          <ac:chgData name="HOHEON KIM" userId="5fbe934394cb3dae" providerId="LiveId" clId="{4030BD0F-DE2D-42AF-8AAD-4D7DF2FF5FA6}" dt="2023-07-04T08:52:02.784" v="8543" actId="478"/>
          <ac:spMkLst>
            <pc:docMk/>
            <pc:sldMk cId="2441470347" sldId="358"/>
            <ac:spMk id="9" creationId="{97CAD588-2FE5-30D4-86DE-9EFC21BFA2B0}"/>
          </ac:spMkLst>
        </pc:spChg>
        <pc:spChg chg="mod">
          <ac:chgData name="HOHEON KIM" userId="5fbe934394cb3dae" providerId="LiveId" clId="{4030BD0F-DE2D-42AF-8AAD-4D7DF2FF5FA6}" dt="2023-07-06T01:04:40.623" v="11043" actId="20577"/>
          <ac:spMkLst>
            <pc:docMk/>
            <pc:sldMk cId="2441470347" sldId="358"/>
            <ac:spMk id="41" creationId="{120400A9-4C1B-D959-3270-8DF01306EC7A}"/>
          </ac:spMkLst>
        </pc:spChg>
        <pc:spChg chg="mod">
          <ac:chgData name="HOHEON KIM" userId="5fbe934394cb3dae" providerId="LiveId" clId="{4030BD0F-DE2D-42AF-8AAD-4D7DF2FF5FA6}" dt="2023-07-04T08:53:31.751" v="8787" actId="20577"/>
          <ac:spMkLst>
            <pc:docMk/>
            <pc:sldMk cId="2441470347" sldId="358"/>
            <ac:spMk id="57" creationId="{00000000-0000-0000-0000-000000000000}"/>
          </ac:spMkLst>
        </pc:spChg>
        <pc:picChg chg="del mod">
          <ac:chgData name="HOHEON KIM" userId="5fbe934394cb3dae" providerId="LiveId" clId="{4030BD0F-DE2D-42AF-8AAD-4D7DF2FF5FA6}" dt="2023-07-04T08:51:59.678" v="8541" actId="478"/>
          <ac:picMkLst>
            <pc:docMk/>
            <pc:sldMk cId="2441470347" sldId="358"/>
            <ac:picMk id="11" creationId="{5764DFE1-2141-AD3A-DC11-783A6FA500BE}"/>
          </ac:picMkLst>
        </pc:picChg>
      </pc:sldChg>
      <pc:sldChg chg="add del">
        <pc:chgData name="HOHEON KIM" userId="5fbe934394cb3dae" providerId="LiveId" clId="{4030BD0F-DE2D-42AF-8AAD-4D7DF2FF5FA6}" dt="2023-07-04T08:51:54.994" v="8535" actId="47"/>
        <pc:sldMkLst>
          <pc:docMk/>
          <pc:sldMk cId="2483976518" sldId="358"/>
        </pc:sldMkLst>
      </pc:sldChg>
      <pc:sldChg chg="addSp delSp modSp add mod">
        <pc:chgData name="HOHEON KIM" userId="5fbe934394cb3dae" providerId="LiveId" clId="{4030BD0F-DE2D-42AF-8AAD-4D7DF2FF5FA6}" dt="2023-07-04T09:48:39.051" v="10070" actId="1582"/>
        <pc:sldMkLst>
          <pc:docMk/>
          <pc:sldMk cId="2195709516" sldId="359"/>
        </pc:sldMkLst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2" creationId="{25110161-4D66-2D81-502A-999D7F1F78F4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4" creationId="{170B4ABF-3DE2-1950-8589-883651E17636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5" creationId="{F37360CF-8F19-3911-1933-B826F4C64853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6" creationId="{E4462D59-DFA3-F758-5EB9-9AE440462E59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8" creationId="{451CF77E-B618-AD35-C252-B6F85C0784C2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19" creationId="{8A67D7B2-401F-4FDF-479B-7197E12B105D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21" creationId="{992A63A1-A904-3739-E5D2-3183AF85FB78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28" creationId="{EC18BFAE-F591-797F-1817-5DB88B6B3C2C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31" creationId="{03FBB3A2-54E0-D29B-A51F-A8B86D213251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37" creationId="{F9C3849D-BE0A-ACB7-BF2C-3D7B18B9751B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45" creationId="{BF48D5E8-EBC7-B4B0-93E6-F7CF887B5968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48" creationId="{244B8815-A09A-A7FC-8076-B526DD4BA510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51" creationId="{88D2CFC5-169F-0FD9-4524-A5C167F56650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59" creationId="{64F0C9D3-B824-2EDC-7250-591E8D4C987C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61" creationId="{8BB04ECC-1791-B5C1-4118-98E2A4064821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62" creationId="{F2CB5E14-9968-657F-C8EF-7DA6F0F0EC8C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64" creationId="{6DC8B148-2488-1024-81A3-D61AC376AEBF}"/>
          </ac:spMkLst>
        </pc:spChg>
        <pc:spChg chg="del">
          <ac:chgData name="HOHEON KIM" userId="5fbe934394cb3dae" providerId="LiveId" clId="{4030BD0F-DE2D-42AF-8AAD-4D7DF2FF5FA6}" dt="2023-07-04T09:46:40.459" v="10051" actId="478"/>
          <ac:spMkLst>
            <pc:docMk/>
            <pc:sldMk cId="2195709516" sldId="359"/>
            <ac:spMk id="75" creationId="{7CE7785A-F9DF-87F2-CB5F-CD4D3DD86F86}"/>
          </ac:spMkLst>
        </pc:spChg>
        <pc:grpChg chg="del">
          <ac:chgData name="HOHEON KIM" userId="5fbe934394cb3dae" providerId="LiveId" clId="{4030BD0F-DE2D-42AF-8AAD-4D7DF2FF5FA6}" dt="2023-07-04T09:46:40.459" v="10051" actId="478"/>
          <ac:grpSpMkLst>
            <pc:docMk/>
            <pc:sldMk cId="2195709516" sldId="359"/>
            <ac:grpSpMk id="9" creationId="{037F4630-30EF-3BA9-2025-DBCD9C712FAC}"/>
          </ac:grpSpMkLst>
        </pc:grpChg>
        <pc:picChg chg="add mod">
          <ac:chgData name="HOHEON KIM" userId="5fbe934394cb3dae" providerId="LiveId" clId="{4030BD0F-DE2D-42AF-8AAD-4D7DF2FF5FA6}" dt="2023-07-04T09:48:39.051" v="10070" actId="1582"/>
          <ac:picMkLst>
            <pc:docMk/>
            <pc:sldMk cId="2195709516" sldId="359"/>
            <ac:picMk id="18" creationId="{6F3379A6-2891-935D-B740-6B64AE8A4F0A}"/>
          </ac:picMkLst>
        </pc:picChg>
        <pc:picChg chg="add mod">
          <ac:chgData name="HOHEON KIM" userId="5fbe934394cb3dae" providerId="LiveId" clId="{4030BD0F-DE2D-42AF-8AAD-4D7DF2FF5FA6}" dt="2023-07-04T09:48:39.051" v="10070" actId="1582"/>
          <ac:picMkLst>
            <pc:docMk/>
            <pc:sldMk cId="2195709516" sldId="359"/>
            <ac:picMk id="23" creationId="{3B1866B6-E282-6973-76C0-BAEE04A86787}"/>
          </ac:picMkLst>
        </pc:picChg>
        <pc:picChg chg="add mod">
          <ac:chgData name="HOHEON KIM" userId="5fbe934394cb3dae" providerId="LiveId" clId="{4030BD0F-DE2D-42AF-8AAD-4D7DF2FF5FA6}" dt="2023-07-04T09:48:39.051" v="10070" actId="1582"/>
          <ac:picMkLst>
            <pc:docMk/>
            <pc:sldMk cId="2195709516" sldId="359"/>
            <ac:picMk id="25" creationId="{61692702-845A-6989-F64B-5BC37AFC241A}"/>
          </ac:picMkLst>
        </pc:picChg>
        <pc:picChg chg="del">
          <ac:chgData name="HOHEON KIM" userId="5fbe934394cb3dae" providerId="LiveId" clId="{4030BD0F-DE2D-42AF-8AAD-4D7DF2FF5FA6}" dt="2023-07-04T09:46:40.459" v="10051" actId="478"/>
          <ac:picMkLst>
            <pc:docMk/>
            <pc:sldMk cId="2195709516" sldId="359"/>
            <ac:picMk id="67" creationId="{66DC0539-A370-3C03-97B8-34CB90388DD4}"/>
          </ac:picMkLst>
        </pc:picChg>
        <pc:picChg chg="del">
          <ac:chgData name="HOHEON KIM" userId="5fbe934394cb3dae" providerId="LiveId" clId="{4030BD0F-DE2D-42AF-8AAD-4D7DF2FF5FA6}" dt="2023-07-04T09:46:40.459" v="10051" actId="478"/>
          <ac:picMkLst>
            <pc:docMk/>
            <pc:sldMk cId="2195709516" sldId="359"/>
            <ac:picMk id="1026" creationId="{7EA21CBD-3A70-7667-C205-2DB76B8C91C1}"/>
          </ac:picMkLst>
        </pc:picChg>
        <pc:cxnChg chg="del">
          <ac:chgData name="HOHEON KIM" userId="5fbe934394cb3dae" providerId="LiveId" clId="{4030BD0F-DE2D-42AF-8AAD-4D7DF2FF5FA6}" dt="2023-07-04T09:46:40.459" v="10051" actId="478"/>
          <ac:cxnSpMkLst>
            <pc:docMk/>
            <pc:sldMk cId="2195709516" sldId="359"/>
            <ac:cxnSpMk id="3" creationId="{7116EAC2-1A62-97DC-E98F-E42C89A7BB91}"/>
          </ac:cxnSpMkLst>
        </pc:cxnChg>
        <pc:cxnChg chg="del">
          <ac:chgData name="HOHEON KIM" userId="5fbe934394cb3dae" providerId="LiveId" clId="{4030BD0F-DE2D-42AF-8AAD-4D7DF2FF5FA6}" dt="2023-07-04T09:46:40.459" v="10051" actId="478"/>
          <ac:cxnSpMkLst>
            <pc:docMk/>
            <pc:sldMk cId="2195709516" sldId="359"/>
            <ac:cxnSpMk id="22" creationId="{FCB4C0FE-27F4-06D8-5EC2-CFCD29EC76EE}"/>
          </ac:cxnSpMkLst>
        </pc:cxnChg>
        <pc:cxnChg chg="del">
          <ac:chgData name="HOHEON KIM" userId="5fbe934394cb3dae" providerId="LiveId" clId="{4030BD0F-DE2D-42AF-8AAD-4D7DF2FF5FA6}" dt="2023-07-04T09:46:40.459" v="10051" actId="478"/>
          <ac:cxnSpMkLst>
            <pc:docMk/>
            <pc:sldMk cId="2195709516" sldId="359"/>
            <ac:cxnSpMk id="27" creationId="{F557B533-2C6C-5047-A1E4-EA8C3F6024C8}"/>
          </ac:cxnSpMkLst>
        </pc:cxnChg>
        <pc:cxnChg chg="del">
          <ac:chgData name="HOHEON KIM" userId="5fbe934394cb3dae" providerId="LiveId" clId="{4030BD0F-DE2D-42AF-8AAD-4D7DF2FF5FA6}" dt="2023-07-04T09:46:40.459" v="10051" actId="478"/>
          <ac:cxnSpMkLst>
            <pc:docMk/>
            <pc:sldMk cId="2195709516" sldId="359"/>
            <ac:cxnSpMk id="30" creationId="{8843303F-C65B-7B08-5382-18A808E6C8A0}"/>
          </ac:cxnSpMkLst>
        </pc:cxnChg>
        <pc:cxnChg chg="del">
          <ac:chgData name="HOHEON KIM" userId="5fbe934394cb3dae" providerId="LiveId" clId="{4030BD0F-DE2D-42AF-8AAD-4D7DF2FF5FA6}" dt="2023-07-04T09:46:40.459" v="10051" actId="478"/>
          <ac:cxnSpMkLst>
            <pc:docMk/>
            <pc:sldMk cId="2195709516" sldId="359"/>
            <ac:cxnSpMk id="42" creationId="{6D4E588F-4590-B567-6121-55C6F081B664}"/>
          </ac:cxnSpMkLst>
        </pc:cxnChg>
        <pc:cxnChg chg="del">
          <ac:chgData name="HOHEON KIM" userId="5fbe934394cb3dae" providerId="LiveId" clId="{4030BD0F-DE2D-42AF-8AAD-4D7DF2FF5FA6}" dt="2023-07-04T09:46:40.459" v="10051" actId="478"/>
          <ac:cxnSpMkLst>
            <pc:docMk/>
            <pc:sldMk cId="2195709516" sldId="359"/>
            <ac:cxnSpMk id="50" creationId="{7081A0E1-D90C-4BE1-FFFC-F8C19035F186}"/>
          </ac:cxnSpMkLst>
        </pc:cxnChg>
        <pc:cxnChg chg="del">
          <ac:chgData name="HOHEON KIM" userId="5fbe934394cb3dae" providerId="LiveId" clId="{4030BD0F-DE2D-42AF-8AAD-4D7DF2FF5FA6}" dt="2023-07-04T09:46:40.459" v="10051" actId="478"/>
          <ac:cxnSpMkLst>
            <pc:docMk/>
            <pc:sldMk cId="2195709516" sldId="359"/>
            <ac:cxnSpMk id="69" creationId="{4AAD9346-6AC4-94EE-77DE-DA0292CF0CFA}"/>
          </ac:cxnSpMkLst>
        </pc:cxnChg>
        <pc:cxnChg chg="del">
          <ac:chgData name="HOHEON KIM" userId="5fbe934394cb3dae" providerId="LiveId" clId="{4030BD0F-DE2D-42AF-8AAD-4D7DF2FF5FA6}" dt="2023-07-04T09:46:40.459" v="10051" actId="478"/>
          <ac:cxnSpMkLst>
            <pc:docMk/>
            <pc:sldMk cId="2195709516" sldId="359"/>
            <ac:cxnSpMk id="72" creationId="{FBE5B4BF-65C3-444D-A24B-26F694C1FD67}"/>
          </ac:cxnSpMkLst>
        </pc:cxnChg>
      </pc:sldChg>
      <pc:sldChg chg="modSp add mod">
        <pc:chgData name="HOHEON KIM" userId="5fbe934394cb3dae" providerId="LiveId" clId="{4030BD0F-DE2D-42AF-8AAD-4D7DF2FF5FA6}" dt="2023-07-04T10:05:43.492" v="10978" actId="313"/>
        <pc:sldMkLst>
          <pc:docMk/>
          <pc:sldMk cId="1755637972" sldId="360"/>
        </pc:sldMkLst>
        <pc:spChg chg="mod">
          <ac:chgData name="HOHEON KIM" userId="5fbe934394cb3dae" providerId="LiveId" clId="{4030BD0F-DE2D-42AF-8AAD-4D7DF2FF5FA6}" dt="2023-07-04T10:05:43.492" v="10978" actId="313"/>
          <ac:spMkLst>
            <pc:docMk/>
            <pc:sldMk cId="1755637972" sldId="360"/>
            <ac:spMk id="7" creationId="{726767DA-B354-863B-B112-01FD8C2AABF1}"/>
          </ac:spMkLst>
        </pc:spChg>
        <pc:spChg chg="mod">
          <ac:chgData name="HOHEON KIM" userId="5fbe934394cb3dae" providerId="LiveId" clId="{4030BD0F-DE2D-42AF-8AAD-4D7DF2FF5FA6}" dt="2023-07-04T09:58:37.991" v="10681" actId="14100"/>
          <ac:spMkLst>
            <pc:docMk/>
            <pc:sldMk cId="1755637972" sldId="360"/>
            <ac:spMk id="57" creationId="{00000000-0000-0000-0000-000000000000}"/>
          </ac:spMkLst>
        </pc:spChg>
        <pc:picChg chg="mod modCrop">
          <ac:chgData name="HOHEON KIM" userId="5fbe934394cb3dae" providerId="LiveId" clId="{4030BD0F-DE2D-42AF-8AAD-4D7DF2FF5FA6}" dt="2023-07-04T09:59:28.122" v="10812" actId="1076"/>
          <ac:picMkLst>
            <pc:docMk/>
            <pc:sldMk cId="1755637972" sldId="360"/>
            <ac:picMk id="3" creationId="{AACCE003-6465-2835-1E54-31A0CAA09BBC}"/>
          </ac:picMkLst>
        </pc:picChg>
      </pc:sldChg>
      <pc:sldChg chg="addSp delSp modSp add mod">
        <pc:chgData name="HOHEON KIM" userId="5fbe934394cb3dae" providerId="LiveId" clId="{4030BD0F-DE2D-42AF-8AAD-4D7DF2FF5FA6}" dt="2023-07-06T01:57:02.581" v="11367" actId="478"/>
        <pc:sldMkLst>
          <pc:docMk/>
          <pc:sldMk cId="1213704792" sldId="361"/>
        </pc:sldMkLst>
        <pc:spChg chg="add del mod">
          <ac:chgData name="HOHEON KIM" userId="5fbe934394cb3dae" providerId="LiveId" clId="{4030BD0F-DE2D-42AF-8AAD-4D7DF2FF5FA6}" dt="2023-07-06T01:56:56.416" v="11366" actId="478"/>
          <ac:spMkLst>
            <pc:docMk/>
            <pc:sldMk cId="1213704792" sldId="361"/>
            <ac:spMk id="5" creationId="{5B18A0E8-32AC-A9BD-6D76-08CEBE53615E}"/>
          </ac:spMkLst>
        </pc:spChg>
        <pc:spChg chg="mod">
          <ac:chgData name="HOHEON KIM" userId="5fbe934394cb3dae" providerId="LiveId" clId="{4030BD0F-DE2D-42AF-8AAD-4D7DF2FF5FA6}" dt="2023-07-06T01:08:15.445" v="11359" actId="20577"/>
          <ac:spMkLst>
            <pc:docMk/>
            <pc:sldMk cId="1213704792" sldId="361"/>
            <ac:spMk id="41" creationId="{120400A9-4C1B-D959-3270-8DF01306EC7A}"/>
          </ac:spMkLst>
        </pc:spChg>
        <pc:cxnChg chg="add del">
          <ac:chgData name="HOHEON KIM" userId="5fbe934394cb3dae" providerId="LiveId" clId="{4030BD0F-DE2D-42AF-8AAD-4D7DF2FF5FA6}" dt="2023-07-06T01:57:02.581" v="11367" actId="478"/>
          <ac:cxnSpMkLst>
            <pc:docMk/>
            <pc:sldMk cId="1213704792" sldId="361"/>
            <ac:cxnSpMk id="3" creationId="{57EB3959-29C5-E2E6-1B5A-17C00F4454A4}"/>
          </ac:cxnSpMkLst>
        </pc:cxnChg>
        <pc:cxnChg chg="add del mod">
          <ac:chgData name="HOHEON KIM" userId="5fbe934394cb3dae" providerId="LiveId" clId="{4030BD0F-DE2D-42AF-8AAD-4D7DF2FF5FA6}" dt="2023-07-06T01:56:39.729" v="11363" actId="478"/>
          <ac:cxnSpMkLst>
            <pc:docMk/>
            <pc:sldMk cId="1213704792" sldId="361"/>
            <ac:cxnSpMk id="4" creationId="{B73BE51F-6EB4-0BF5-61CE-0B38FBDDE5E9}"/>
          </ac:cxnSpMkLst>
        </pc:cxnChg>
      </pc:sldChg>
      <pc:sldChg chg="add del">
        <pc:chgData name="HOHEON KIM" userId="5fbe934394cb3dae" providerId="LiveId" clId="{4030BD0F-DE2D-42AF-8AAD-4D7DF2FF5FA6}" dt="2023-07-06T01:06:23.553" v="11045" actId="47"/>
        <pc:sldMkLst>
          <pc:docMk/>
          <pc:sldMk cId="1595321570" sldId="3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3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Attentive </a:t>
            </a:r>
            <a:r>
              <a:rPr lang="en-US" altLang="ko-KR" dirty="0" err="1"/>
              <a:t>tranformer</a:t>
            </a:r>
            <a:r>
              <a:rPr lang="ko-KR" altLang="en-US" dirty="0"/>
              <a:t>에서 </a:t>
            </a:r>
            <a:r>
              <a:rPr lang="en-US" altLang="ko-KR" dirty="0"/>
              <a:t>d</a:t>
            </a:r>
            <a:r>
              <a:rPr lang="ko-KR" altLang="en-US" dirty="0"/>
              <a:t>차원으로 </a:t>
            </a:r>
            <a:r>
              <a:rPr lang="ko-KR" altLang="en-US" dirty="0" err="1"/>
              <a:t>만들어줘야할듯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070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Attentive </a:t>
            </a:r>
            <a:r>
              <a:rPr lang="en-US" altLang="ko-KR" dirty="0" err="1"/>
              <a:t>tranformer</a:t>
            </a:r>
            <a:r>
              <a:rPr lang="ko-KR" altLang="en-US" dirty="0"/>
              <a:t>에서 </a:t>
            </a:r>
            <a:r>
              <a:rPr lang="en-US" altLang="ko-KR" dirty="0"/>
              <a:t>d</a:t>
            </a:r>
            <a:r>
              <a:rPr lang="ko-KR" altLang="en-US" dirty="0"/>
              <a:t>차원으로 </a:t>
            </a:r>
            <a:r>
              <a:rPr lang="ko-KR" altLang="en-US" dirty="0" err="1"/>
              <a:t>만들어줘야할듯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961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822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966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968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170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3447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385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53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8950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713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165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161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7925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76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041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916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69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122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29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560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sldNum" idx="12"/>
          </p:nvPr>
        </p:nvSpPr>
        <p:spPr>
          <a:xfrm>
            <a:off x="9022463" y="64071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11238411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>
            <a:spLocks noGrp="1"/>
          </p:cNvSpPr>
          <p:nvPr>
            <p:ph type="ctrTitle"/>
          </p:nvPr>
        </p:nvSpPr>
        <p:spPr>
          <a:xfrm>
            <a:off x="444137" y="1604238"/>
            <a:ext cx="9822368" cy="17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Medium"/>
              <a:buNone/>
              <a:defRPr sz="4400" b="1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subTitle" idx="1"/>
          </p:nvPr>
        </p:nvSpPr>
        <p:spPr>
          <a:xfrm>
            <a:off x="444137" y="3500437"/>
            <a:ext cx="9822368" cy="101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2"/>
          </p:nvPr>
        </p:nvSpPr>
        <p:spPr>
          <a:xfrm>
            <a:off x="7038615" y="5687149"/>
            <a:ext cx="46593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60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">
  <p:cSld name="본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9022463" y="64071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11238411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446315" y="1084580"/>
            <a:ext cx="11238410" cy="517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246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11238411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  <a:defRPr sz="2800" b="1" i="0" u="none" strike="noStrike" cap="non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446315" y="1043940"/>
            <a:ext cx="11238410" cy="517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9022463" y="64071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40435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40435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40435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40435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40435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40435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40435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40435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40435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40.png"/><Relationship Id="rId3" Type="http://schemas.openxmlformats.org/officeDocument/2006/relationships/image" Target="../media/image150.png"/><Relationship Id="rId7" Type="http://schemas.openxmlformats.org/officeDocument/2006/relationships/image" Target="../media/image2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11" Type="http://schemas.openxmlformats.org/officeDocument/2006/relationships/image" Target="../media/image38.png"/><Relationship Id="rId5" Type="http://schemas.openxmlformats.org/officeDocument/2006/relationships/image" Target="../media/image170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160.png"/><Relationship Id="rId9" Type="http://schemas.openxmlformats.org/officeDocument/2006/relationships/image" Target="../media/image36.png"/><Relationship Id="rId14" Type="http://schemas.openxmlformats.org/officeDocument/2006/relationships/image" Target="../media/image3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>
            <a:spLocks noGrp="1"/>
          </p:cNvSpPr>
          <p:nvPr>
            <p:ph type="ctrTitle"/>
          </p:nvPr>
        </p:nvSpPr>
        <p:spPr>
          <a:xfrm>
            <a:off x="444137" y="1604238"/>
            <a:ext cx="9822368" cy="177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Medium"/>
              <a:buNone/>
            </a:pPr>
            <a:r>
              <a:rPr lang="en-US" sz="2800" dirty="0" err="1"/>
              <a:t>TabNet</a:t>
            </a:r>
            <a:r>
              <a:rPr lang="en-US" sz="2800" dirty="0"/>
              <a:t>: attentive Interpretable Tabular learning</a:t>
            </a:r>
            <a:br>
              <a:rPr lang="en-US" sz="2800" dirty="0"/>
            </a:br>
            <a:r>
              <a:rPr lang="en-US" sz="2800" dirty="0"/>
              <a:t>AAAI-21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32" name="Google Shape;32;p1"/>
          <p:cNvSpPr txBox="1">
            <a:spLocks noGrp="1"/>
          </p:cNvSpPr>
          <p:nvPr>
            <p:ph type="body" idx="2"/>
          </p:nvPr>
        </p:nvSpPr>
        <p:spPr>
          <a:xfrm>
            <a:off x="7038615" y="5687149"/>
            <a:ext cx="46593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ko-KR" dirty="0"/>
              <a:t>2023.0</a:t>
            </a:r>
            <a:r>
              <a:rPr lang="en-US" altLang="ko-KR" dirty="0"/>
              <a:t>6</a:t>
            </a:r>
            <a:r>
              <a:rPr lang="ko-KR" dirty="0"/>
              <a:t>.</a:t>
            </a:r>
            <a:r>
              <a:rPr lang="en-US" altLang="ko-KR" dirty="0"/>
              <a:t>12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B947F8-85CD-0A76-1582-9B0B83802D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0" i="0" dirty="0" err="1">
                <a:effectLst/>
                <a:latin typeface="Arial" panose="020B0604020202020204" pitchFamily="34" charset="0"/>
              </a:rPr>
              <a:t>Sercan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 ̈O. </a:t>
            </a:r>
            <a:r>
              <a:rPr lang="en-US" altLang="ko-KR" b="0" i="0" dirty="0" err="1">
                <a:effectLst/>
                <a:latin typeface="Arial" panose="020B0604020202020204" pitchFamily="34" charset="0"/>
              </a:rPr>
              <a:t>Arık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Tomas Pfister, </a:t>
            </a:r>
          </a:p>
          <a:p>
            <a:r>
              <a:rPr lang="en-US" altLang="ko-KR" dirty="0">
                <a:latin typeface="Arial" panose="020B0604020202020204" pitchFamily="34" charset="0"/>
              </a:rPr>
              <a:t>Google Cloud AI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Architecture: 1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B1A1D-4850-6F5D-738B-CE3623D81262}"/>
              </a:ext>
            </a:extLst>
          </p:cNvPr>
          <p:cNvSpPr txBox="1"/>
          <p:nvPr/>
        </p:nvSpPr>
        <p:spPr>
          <a:xfrm>
            <a:off x="235389" y="941560"/>
            <a:ext cx="57761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Ghost Batch Normalization [1]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-  Motivation: “</a:t>
            </a: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Generalization Gap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문제의 성능 극복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- “Generalization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Gap”: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큰 배치 사이즈에서의 일반화 성능이 떨어지는 현상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-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학습을 빠르기 위해 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large Batch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오히려 성능이 떨어짐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LeCun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1998)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7E250-0E46-3593-8524-A7F6F795C347}"/>
              </a:ext>
            </a:extLst>
          </p:cNvPr>
          <p:cNvSpPr txBox="1"/>
          <p:nvPr/>
        </p:nvSpPr>
        <p:spPr>
          <a:xfrm>
            <a:off x="6011500" y="6211112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Hoffer, E., </a:t>
            </a:r>
            <a:r>
              <a:rPr lang="en-US" altLang="ko-KR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Hubara</a:t>
            </a:r>
            <a:r>
              <a:rPr lang="en-US" altLang="ko-KR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&amp; </a:t>
            </a:r>
            <a:r>
              <a:rPr lang="en-US" altLang="ko-KR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Soudry</a:t>
            </a:r>
            <a:r>
              <a:rPr lang="en-US" altLang="ko-KR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(2017). Train longer, generalize better: closing the generalization gap in large batch training of neural networks. </a:t>
            </a:r>
            <a:r>
              <a:rPr lang="en-US" altLang="ko-KR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en-US" altLang="ko-KR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sz="7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altLang="ko-KR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Dauphin, Y. N., Fan, A., Auli, M., &amp; </a:t>
            </a:r>
            <a:r>
              <a:rPr lang="en-US" altLang="ko-KR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Grangier</a:t>
            </a:r>
            <a:r>
              <a:rPr lang="en-US" altLang="ko-KR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(2017, July). Language modeling with gated convolutional networks. In </a:t>
            </a:r>
            <a:r>
              <a:rPr lang="en-US" altLang="ko-KR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altLang="ko-KR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933-941). PMLR.</a:t>
            </a:r>
            <a:endParaRPr lang="ko-KR" altLang="en-US" sz="7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F9D511-C363-CFD5-FD3F-C5D0BBB6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67" y="2238446"/>
            <a:ext cx="5623804" cy="188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A0460-D835-6295-3E93-1ECE24C56944}"/>
                  </a:ext>
                </a:extLst>
              </p:cNvPr>
              <p:cNvSpPr txBox="1"/>
              <p:nvPr/>
            </p:nvSpPr>
            <p:spPr>
              <a:xfrm>
                <a:off x="235389" y="4459639"/>
                <a:ext cx="647322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 startAt="2"/>
                </a:pPr>
                <a:r>
                  <a:rPr lang="en-US" altLang="ko-KR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Gated</a:t>
                </a:r>
                <a:r>
                  <a:rPr lang="ko-KR" altLang="en-US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</a:t>
                </a:r>
                <a:r>
                  <a:rPr lang="en-US" altLang="ko-KR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Linear Units (GLU)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LSTM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에서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Inspired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Linear operation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에서도 쓸만한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feature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을 남기는  방법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𝑋𝑊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lvl="1"/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       “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이미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W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가 해주는 역할이 아닌가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..?“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A0460-D835-6295-3E93-1ECE24C5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9" y="4459639"/>
                <a:ext cx="6473229" cy="1169551"/>
              </a:xfrm>
              <a:prstGeom prst="rect">
                <a:avLst/>
              </a:prstGeom>
              <a:blipFill>
                <a:blip r:embed="rId4"/>
                <a:stretch>
                  <a:fillRect l="-283" t="-1571" b="-4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E27457E4-5CF2-C643-0200-BFC58789B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860" y="1303698"/>
            <a:ext cx="5105400" cy="25236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EBC948-BC31-B272-FDB2-DAF2914E9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860" y="4317240"/>
            <a:ext cx="48482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55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Architecture: 2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B1A1D-4850-6F5D-738B-CE3623D81262}"/>
              </a:ext>
            </a:extLst>
          </p:cNvPr>
          <p:cNvSpPr txBox="1"/>
          <p:nvPr/>
        </p:nvSpPr>
        <p:spPr>
          <a:xfrm>
            <a:off x="235390" y="968721"/>
            <a:ext cx="541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Sequential attention +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Decision step output, information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FBB3A2-54E0-D29B-A51F-A8B86D213251}"/>
                  </a:ext>
                </a:extLst>
              </p:cNvPr>
              <p:cNvSpPr txBox="1"/>
              <p:nvPr/>
            </p:nvSpPr>
            <p:spPr>
              <a:xfrm>
                <a:off x="386407" y="1814235"/>
                <a:ext cx="10384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FBB3A2-54E0-D29B-A51F-A8B86D213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07" y="1814235"/>
                <a:ext cx="1038455" cy="307777"/>
              </a:xfrm>
              <a:prstGeom prst="rect">
                <a:avLst/>
              </a:prstGeom>
              <a:blipFill>
                <a:blip r:embed="rId3"/>
                <a:stretch>
                  <a:fillRect l="-1754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4B8815-A09A-A7FC-8076-B526DD4BA510}"/>
                  </a:ext>
                </a:extLst>
              </p:cNvPr>
              <p:cNvSpPr txBox="1"/>
              <p:nvPr/>
            </p:nvSpPr>
            <p:spPr>
              <a:xfrm>
                <a:off x="3685825" y="1666518"/>
                <a:ext cx="10384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4B8815-A09A-A7FC-8076-B526DD4B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825" y="1666518"/>
                <a:ext cx="1038455" cy="307777"/>
              </a:xfrm>
              <a:prstGeom prst="rect">
                <a:avLst/>
              </a:prstGeom>
              <a:blipFill>
                <a:blip r:embed="rId8"/>
                <a:stretch>
                  <a:fillRect l="-1765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081A0E1-D90C-4BE1-FFFC-F8C19035F186}"/>
              </a:ext>
            </a:extLst>
          </p:cNvPr>
          <p:cNvCxnSpPr>
            <a:cxnSpLocks/>
            <a:stCxn id="15" idx="3"/>
            <a:endCxn id="51" idx="0"/>
          </p:cNvCxnSpPr>
          <p:nvPr/>
        </p:nvCxnSpPr>
        <p:spPr>
          <a:xfrm>
            <a:off x="1803896" y="2346010"/>
            <a:ext cx="1722146" cy="15473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D2CFC5-169F-0FD9-4524-A5C167F56650}"/>
              </a:ext>
            </a:extLst>
          </p:cNvPr>
          <p:cNvSpPr txBox="1"/>
          <p:nvPr/>
        </p:nvSpPr>
        <p:spPr>
          <a:xfrm>
            <a:off x="2847032" y="3893346"/>
            <a:ext cx="13580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Attentive</a:t>
            </a:r>
          </a:p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transformer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CB5E14-9968-657F-C8EF-7DA6F0F0EC8C}"/>
              </a:ext>
            </a:extLst>
          </p:cNvPr>
          <p:cNvSpPr txBox="1"/>
          <p:nvPr/>
        </p:nvSpPr>
        <p:spPr>
          <a:xfrm>
            <a:off x="4689369" y="4001067"/>
            <a:ext cx="841057" cy="3077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Mask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C8B148-2488-1024-81A3-D61AC376AEBF}"/>
                  </a:ext>
                </a:extLst>
              </p:cNvPr>
              <p:cNvSpPr txBox="1"/>
              <p:nvPr/>
            </p:nvSpPr>
            <p:spPr>
              <a:xfrm>
                <a:off x="5501158" y="4065007"/>
                <a:ext cx="1345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C8B148-2488-1024-81A3-D61AC376A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158" y="4065007"/>
                <a:ext cx="1345353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그림 66">
            <a:extLst>
              <a:ext uri="{FF2B5EF4-FFF2-40B4-BE49-F238E27FC236}">
                <a16:creationId xmlns:a16="http://schemas.microsoft.com/office/drawing/2014/main" id="{66DC0539-A370-3C03-97B8-34CB90388D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197" y="1524086"/>
            <a:ext cx="2143125" cy="2333625"/>
          </a:xfrm>
          <a:prstGeom prst="rect">
            <a:avLst/>
          </a:prstGeom>
        </p:spPr>
      </p:pic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4AAD9346-6AC4-94EE-77DE-DA0292CF0CFA}"/>
              </a:ext>
            </a:extLst>
          </p:cNvPr>
          <p:cNvCxnSpPr>
            <a:cxnSpLocks/>
            <a:stCxn id="11" idx="0"/>
            <a:endCxn id="62" idx="2"/>
          </p:cNvCxnSpPr>
          <p:nvPr/>
        </p:nvCxnSpPr>
        <p:spPr>
          <a:xfrm rot="5400000" flipH="1" flipV="1">
            <a:off x="2861763" y="2571969"/>
            <a:ext cx="511259" cy="39850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BE5B4BF-65C3-444D-A24B-26F694C1FD67}"/>
              </a:ext>
            </a:extLst>
          </p:cNvPr>
          <p:cNvCxnSpPr>
            <a:cxnSpLocks/>
            <a:stCxn id="51" idx="3"/>
            <a:endCxn id="62" idx="1"/>
          </p:cNvCxnSpPr>
          <p:nvPr/>
        </p:nvCxnSpPr>
        <p:spPr>
          <a:xfrm>
            <a:off x="4205052" y="4154956"/>
            <a:ext cx="484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CE7785A-F9DF-87F2-CB5F-CD4D3DD86F86}"/>
              </a:ext>
            </a:extLst>
          </p:cNvPr>
          <p:cNvSpPr txBox="1"/>
          <p:nvPr/>
        </p:nvSpPr>
        <p:spPr>
          <a:xfrm>
            <a:off x="4430887" y="3114073"/>
            <a:ext cx="13580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 </a:t>
            </a:r>
          </a:p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transformer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110161-4D66-2D81-502A-999D7F1F78F4}"/>
                  </a:ext>
                </a:extLst>
              </p:cNvPr>
              <p:cNvSpPr txBox="1"/>
              <p:nvPr/>
            </p:nvSpPr>
            <p:spPr>
              <a:xfrm>
                <a:off x="7254873" y="4980168"/>
                <a:ext cx="4822949" cy="164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: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prior scale term. 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이전 특징을 얼마정도 재사용할지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: relaxation parameters.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: feature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을 딱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1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번만 사용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가 클수록 이 순환을 여러 번 하게 됨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P[0]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은 단위 </a:t>
                </a:r>
                <a:r>
                  <a:rPr lang="ko-KR" altLang="en-US" dirty="0" err="1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메트릭스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A[i-1]: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FC+BN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solidFill>
                      <a:srgbClr val="FF0000"/>
                    </a:solidFill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Instance wise feature selection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110161-4D66-2D81-502A-999D7F1F7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73" y="4980168"/>
                <a:ext cx="4822949" cy="1645194"/>
              </a:xfrm>
              <a:prstGeom prst="rect">
                <a:avLst/>
              </a:prstGeom>
              <a:blipFill>
                <a:blip r:embed="rId11"/>
                <a:stretch>
                  <a:fillRect l="-126" t="-4815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116EAC2-1A62-97DC-E98F-E42C89A7BB91}"/>
              </a:ext>
            </a:extLst>
          </p:cNvPr>
          <p:cNvCxnSpPr>
            <a:cxnSpLocks/>
            <a:stCxn id="62" idx="0"/>
            <a:endCxn id="75" idx="2"/>
          </p:cNvCxnSpPr>
          <p:nvPr/>
        </p:nvCxnSpPr>
        <p:spPr>
          <a:xfrm flipH="1" flipV="1">
            <a:off x="5109897" y="3637293"/>
            <a:ext cx="1" cy="36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2A63A1-A904-3739-E5D2-3183AF85FB78}"/>
              </a:ext>
            </a:extLst>
          </p:cNvPr>
          <p:cNvSpPr txBox="1"/>
          <p:nvPr/>
        </p:nvSpPr>
        <p:spPr>
          <a:xfrm>
            <a:off x="4689369" y="2195112"/>
            <a:ext cx="84105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B4C0FE-27F4-06D8-5EC2-CFCD29EC76EE}"/>
              </a:ext>
            </a:extLst>
          </p:cNvPr>
          <p:cNvCxnSpPr>
            <a:cxnSpLocks/>
            <a:stCxn id="75" idx="0"/>
            <a:endCxn id="21" idx="2"/>
          </p:cNvCxnSpPr>
          <p:nvPr/>
        </p:nvCxnSpPr>
        <p:spPr>
          <a:xfrm flipV="1">
            <a:off x="5109897" y="2502889"/>
            <a:ext cx="1" cy="6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557B533-2C6C-5047-A1E4-EA8C3F6024C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530426" y="2349001"/>
            <a:ext cx="1377419" cy="830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C18BFAE-F591-797F-1817-5DB88B6B3C2C}"/>
              </a:ext>
            </a:extLst>
          </p:cNvPr>
          <p:cNvSpPr txBox="1"/>
          <p:nvPr/>
        </p:nvSpPr>
        <p:spPr>
          <a:xfrm>
            <a:off x="4689368" y="1691235"/>
            <a:ext cx="84105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ReLU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43303F-C65B-7B08-5382-18A808E6C8A0}"/>
              </a:ext>
            </a:extLst>
          </p:cNvPr>
          <p:cNvCxnSpPr>
            <a:cxnSpLocks/>
            <a:stCxn id="21" idx="0"/>
            <a:endCxn id="28" idx="2"/>
          </p:cNvCxnSpPr>
          <p:nvPr/>
        </p:nvCxnSpPr>
        <p:spPr>
          <a:xfrm flipH="1" flipV="1">
            <a:off x="5109897" y="1999012"/>
            <a:ext cx="1" cy="19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6D4E588F-4590-B567-6121-55C6F081B664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5814022" y="726168"/>
            <a:ext cx="260943" cy="16691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0B4ABF-3DE2-1950-8589-883651E17636}"/>
                  </a:ext>
                </a:extLst>
              </p:cNvPr>
              <p:cNvSpPr txBox="1"/>
              <p:nvPr/>
            </p:nvSpPr>
            <p:spPr>
              <a:xfrm>
                <a:off x="4995860" y="1949236"/>
                <a:ext cx="6580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0B4ABF-3DE2-1950-8589-883651E17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60" y="1949236"/>
                <a:ext cx="658076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62D59-DFA3-F758-5EB9-9AE440462E59}"/>
                  </a:ext>
                </a:extLst>
              </p:cNvPr>
              <p:cNvSpPr txBox="1"/>
              <p:nvPr/>
            </p:nvSpPr>
            <p:spPr>
              <a:xfrm>
                <a:off x="5437180" y="2346815"/>
                <a:ext cx="6580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62D59-DFA3-F758-5EB9-9AE44046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180" y="2346815"/>
                <a:ext cx="658076" cy="307777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7360CF-8F19-3911-1933-B826F4C64853}"/>
                  </a:ext>
                </a:extLst>
              </p:cNvPr>
              <p:cNvSpPr txBox="1"/>
              <p:nvPr/>
            </p:nvSpPr>
            <p:spPr>
              <a:xfrm>
                <a:off x="7308593" y="4057068"/>
                <a:ext cx="3667541" cy="57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𝐌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sparsemax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7360CF-8F19-3911-1933-B826F4C64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593" y="4057068"/>
                <a:ext cx="3667541" cy="578300"/>
              </a:xfrm>
              <a:prstGeom prst="rect">
                <a:avLst/>
              </a:prstGeom>
              <a:blipFill>
                <a:blip r:embed="rId14"/>
                <a:stretch>
                  <a:fillRect l="-332" t="-14894" b="-79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hat is Sparsemax?. A useful variation of softmax | by Michael Larionov,  PhD | Towards Data Science">
            <a:extLst>
              <a:ext uri="{FF2B5EF4-FFF2-40B4-BE49-F238E27FC236}">
                <a16:creationId xmlns:a16="http://schemas.microsoft.com/office/drawing/2014/main" id="{7EA21CBD-3A70-7667-C205-2DB76B8C9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84" y="1549656"/>
            <a:ext cx="3002735" cy="233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1CF77E-B618-AD35-C252-B6F85C0784C2}"/>
              </a:ext>
            </a:extLst>
          </p:cNvPr>
          <p:cNvSpPr/>
          <p:nvPr/>
        </p:nvSpPr>
        <p:spPr>
          <a:xfrm>
            <a:off x="2627878" y="1607052"/>
            <a:ext cx="4192804" cy="3457743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7F4630-30EF-3BA9-2025-DBCD9C712FAC}"/>
              </a:ext>
            </a:extLst>
          </p:cNvPr>
          <p:cNvGrpSpPr/>
          <p:nvPr/>
        </p:nvGrpSpPr>
        <p:grpSpPr>
          <a:xfrm>
            <a:off x="445876" y="2192121"/>
            <a:ext cx="1358020" cy="3785659"/>
            <a:chOff x="445876" y="2192121"/>
            <a:chExt cx="1358020" cy="37856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ECAA6C-5161-3BFB-E5AB-6A4187193330}"/>
                </a:ext>
              </a:extLst>
            </p:cNvPr>
            <p:cNvSpPr txBox="1"/>
            <p:nvPr/>
          </p:nvSpPr>
          <p:spPr>
            <a:xfrm>
              <a:off x="605659" y="5670003"/>
              <a:ext cx="1038455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Features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DB135A-E1BA-79D1-6356-0AF854D05A9B}"/>
                </a:ext>
              </a:extLst>
            </p:cNvPr>
            <p:cNvSpPr txBox="1"/>
            <p:nvPr/>
          </p:nvSpPr>
          <p:spPr>
            <a:xfrm>
              <a:off x="605659" y="4820103"/>
              <a:ext cx="1038455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Batch</a:t>
              </a:r>
            </a:p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norm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B88690-2938-2B1A-93A7-D97993327487}"/>
                </a:ext>
              </a:extLst>
            </p:cNvPr>
            <p:cNvSpPr txBox="1"/>
            <p:nvPr/>
          </p:nvSpPr>
          <p:spPr>
            <a:xfrm>
              <a:off x="445876" y="2786691"/>
              <a:ext cx="1358020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Feature </a:t>
              </a:r>
            </a:p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transformer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856B623-23C5-960B-2D35-DA9F95EE065E}"/>
                </a:ext>
              </a:extLst>
            </p:cNvPr>
            <p:cNvCxnSpPr>
              <a:stCxn id="10" idx="0"/>
              <a:endCxn id="11" idx="2"/>
            </p:cNvCxnSpPr>
            <p:nvPr/>
          </p:nvCxnSpPr>
          <p:spPr>
            <a:xfrm flipV="1">
              <a:off x="1124887" y="5343323"/>
              <a:ext cx="0" cy="326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38035F4-4A7E-39A3-B7FC-5D7A89495A8E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H="1" flipV="1">
              <a:off x="1124886" y="3309911"/>
              <a:ext cx="1" cy="1510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1F855-4D46-4AFA-618E-83ACD52983CF}"/>
                </a:ext>
              </a:extLst>
            </p:cNvPr>
            <p:cNvSpPr txBox="1"/>
            <p:nvPr/>
          </p:nvSpPr>
          <p:spPr>
            <a:xfrm>
              <a:off x="445876" y="2192121"/>
              <a:ext cx="1358020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Split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CF3BCBE-5F5F-0A15-8CAF-6E339692CCE5}"/>
                </a:ext>
              </a:extLst>
            </p:cNvPr>
            <p:cNvCxnSpPr>
              <a:cxnSpLocks/>
              <a:stCxn id="12" idx="0"/>
              <a:endCxn id="15" idx="2"/>
            </p:cNvCxnSpPr>
            <p:nvPr/>
          </p:nvCxnSpPr>
          <p:spPr>
            <a:xfrm flipV="1">
              <a:off x="1124886" y="2499898"/>
              <a:ext cx="0" cy="286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7D7B2-401F-4FDF-479B-7197E12B105D}"/>
                  </a:ext>
                </a:extLst>
              </p:cNvPr>
              <p:cNvSpPr txBox="1"/>
              <p:nvPr/>
            </p:nvSpPr>
            <p:spPr>
              <a:xfrm>
                <a:off x="1676666" y="2338068"/>
                <a:ext cx="7950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7D7B2-401F-4FDF-479B-7197E12B1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666" y="2338068"/>
                <a:ext cx="79506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9C3849D-BE0A-ACB7-BF2C-3D7B18B9751B}"/>
              </a:ext>
            </a:extLst>
          </p:cNvPr>
          <p:cNvSpPr txBox="1"/>
          <p:nvPr/>
        </p:nvSpPr>
        <p:spPr>
          <a:xfrm>
            <a:off x="7105512" y="1055235"/>
            <a:ext cx="3002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Figure A. </a:t>
            </a:r>
            <a:r>
              <a:rPr lang="en-US" altLang="ko-KR" dirty="0" err="1"/>
              <a:t>sparsemax</a:t>
            </a:r>
            <a:r>
              <a:rPr lang="en-US" altLang="ko-KR" dirty="0"/>
              <a:t> vs softmax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8D5E8-EBC7-B4B0-93E6-F7CF887B5968}"/>
              </a:ext>
            </a:extLst>
          </p:cNvPr>
          <p:cNvSpPr txBox="1"/>
          <p:nvPr/>
        </p:nvSpPr>
        <p:spPr>
          <a:xfrm>
            <a:off x="9934699" y="1077542"/>
            <a:ext cx="214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Figure 4d. Attentive transformer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F0C9D3-B824-2EDC-7250-591E8D4C987C}"/>
                  </a:ext>
                </a:extLst>
              </p:cNvPr>
              <p:cNvSpPr txBox="1"/>
              <p:nvPr/>
            </p:nvSpPr>
            <p:spPr>
              <a:xfrm>
                <a:off x="5763401" y="3349570"/>
                <a:ext cx="1345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𝐌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F0C9D3-B824-2EDC-7250-591E8D4C9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01" y="3349570"/>
                <a:ext cx="1345353" cy="307777"/>
              </a:xfrm>
              <a:prstGeom prst="rect">
                <a:avLst/>
              </a:prstGeom>
              <a:blipFill>
                <a:blip r:embed="rId1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B04ECC-1791-B5C1-4118-98E2A4064821}"/>
                  </a:ext>
                </a:extLst>
              </p:cNvPr>
              <p:cNvSpPr txBox="1"/>
              <p:nvPr/>
            </p:nvSpPr>
            <p:spPr>
              <a:xfrm>
                <a:off x="4945284" y="4416566"/>
                <a:ext cx="6415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B04ECC-1791-B5C1-4118-98E2A406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284" y="4416566"/>
                <a:ext cx="6415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296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Architecture: 2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B1A1D-4850-6F5D-738B-CE3623D81262}"/>
              </a:ext>
            </a:extLst>
          </p:cNvPr>
          <p:cNvSpPr txBox="1"/>
          <p:nvPr/>
        </p:nvSpPr>
        <p:spPr>
          <a:xfrm>
            <a:off x="235390" y="968721"/>
            <a:ext cx="541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Sequential attention +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Decision step output, information step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3379A6-2891-935D-B740-6B64AE8A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" y="1383299"/>
            <a:ext cx="4664348" cy="479183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1866B6-E282-6973-76C0-BAEE04A8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896" y="1437620"/>
            <a:ext cx="3775996" cy="495648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692702-845A-6989-F64B-5BC37AFC2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720" y="1437619"/>
            <a:ext cx="4522447" cy="495648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70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Architecture: 3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B1A1D-4850-6F5D-738B-CE3623D81262}"/>
              </a:ext>
            </a:extLst>
          </p:cNvPr>
          <p:cNvSpPr txBox="1"/>
          <p:nvPr/>
        </p:nvSpPr>
        <p:spPr>
          <a:xfrm>
            <a:off x="235390" y="968721"/>
            <a:ext cx="541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Sequential attention +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Decision step output, information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FBB3A2-54E0-D29B-A51F-A8B86D213251}"/>
                  </a:ext>
                </a:extLst>
              </p:cNvPr>
              <p:cNvSpPr txBox="1"/>
              <p:nvPr/>
            </p:nvSpPr>
            <p:spPr>
              <a:xfrm>
                <a:off x="108791" y="1666518"/>
                <a:ext cx="10384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FBB3A2-54E0-D29B-A51F-A8B86D213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" y="1666518"/>
                <a:ext cx="1038455" cy="307777"/>
              </a:xfrm>
              <a:prstGeom prst="rect">
                <a:avLst/>
              </a:prstGeom>
              <a:blipFill>
                <a:blip r:embed="rId3"/>
                <a:stretch>
                  <a:fillRect l="-1765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그룹 46">
            <a:extLst>
              <a:ext uri="{FF2B5EF4-FFF2-40B4-BE49-F238E27FC236}">
                <a16:creationId xmlns:a16="http://schemas.microsoft.com/office/drawing/2014/main" id="{4FD73DBE-B693-C097-7624-7EE738A88960}"/>
              </a:ext>
            </a:extLst>
          </p:cNvPr>
          <p:cNvGrpSpPr/>
          <p:nvPr/>
        </p:nvGrpSpPr>
        <p:grpSpPr>
          <a:xfrm>
            <a:off x="471804" y="2175688"/>
            <a:ext cx="2396475" cy="3820076"/>
            <a:chOff x="519615" y="1629237"/>
            <a:chExt cx="2396475" cy="382007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274CDE-8944-6AA6-9BDE-438859E4D685}"/>
                </a:ext>
              </a:extLst>
            </p:cNvPr>
            <p:cNvSpPr txBox="1"/>
            <p:nvPr/>
          </p:nvSpPr>
          <p:spPr>
            <a:xfrm>
              <a:off x="675829" y="5123552"/>
              <a:ext cx="1038455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Features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199828C-A8E5-07E6-FCE7-E0AAB2CA147D}"/>
                    </a:ext>
                  </a:extLst>
                </p:cNvPr>
                <p:cNvSpPr txBox="1"/>
                <p:nvPr/>
              </p:nvSpPr>
              <p:spPr>
                <a:xfrm>
                  <a:off x="1783533" y="5133521"/>
                  <a:ext cx="1038455" cy="3157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199828C-A8E5-07E6-FCE7-E0AAB2CA1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5133521"/>
                  <a:ext cx="1038455" cy="3157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2ED507-00D1-A48E-53F3-7BD509F26F39}"/>
                </a:ext>
              </a:extLst>
            </p:cNvPr>
            <p:cNvSpPr txBox="1"/>
            <p:nvPr/>
          </p:nvSpPr>
          <p:spPr>
            <a:xfrm>
              <a:off x="675829" y="4273652"/>
              <a:ext cx="1038455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Batch</a:t>
              </a:r>
            </a:p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norm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4808A5-A421-BE83-B8F3-860B04D23381}"/>
                    </a:ext>
                  </a:extLst>
                </p:cNvPr>
                <p:cNvSpPr txBox="1"/>
                <p:nvPr/>
              </p:nvSpPr>
              <p:spPr>
                <a:xfrm>
                  <a:off x="1780352" y="4395777"/>
                  <a:ext cx="1038455" cy="3157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4808A5-A421-BE83-B8F3-860B04D23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0352" y="4395777"/>
                  <a:ext cx="1038455" cy="3157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01E6F-1F9F-0A9D-43FF-6BAD1EB3BA93}"/>
                </a:ext>
              </a:extLst>
            </p:cNvPr>
            <p:cNvSpPr txBox="1"/>
            <p:nvPr/>
          </p:nvSpPr>
          <p:spPr>
            <a:xfrm>
              <a:off x="519615" y="1629237"/>
              <a:ext cx="1358020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Feature </a:t>
              </a:r>
            </a:p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transformer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C44112C-DCCF-7AFA-B64C-6F6903180283}"/>
                    </a:ext>
                  </a:extLst>
                </p:cNvPr>
                <p:cNvSpPr txBox="1"/>
                <p:nvPr/>
              </p:nvSpPr>
              <p:spPr>
                <a:xfrm>
                  <a:off x="1877635" y="1715597"/>
                  <a:ext cx="103845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C44112C-DCCF-7AFA-B64C-6F6903180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35" y="1715597"/>
                  <a:ext cx="1038455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E74B073-FCF1-2445-3E85-65D60593D9DE}"/>
                </a:ext>
              </a:extLst>
            </p:cNvPr>
            <p:cNvCxnSpPr>
              <a:stCxn id="34" idx="0"/>
              <a:endCxn id="38" idx="2"/>
            </p:cNvCxnSpPr>
            <p:nvPr/>
          </p:nvCxnSpPr>
          <p:spPr>
            <a:xfrm flipV="1">
              <a:off x="1195057" y="4796872"/>
              <a:ext cx="0" cy="326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3D27AF8-7F76-1647-9409-1BCD0E71778B}"/>
                </a:ext>
              </a:extLst>
            </p:cNvPr>
            <p:cNvCxnSpPr>
              <a:cxnSpLocks/>
              <a:stCxn id="38" idx="0"/>
              <a:endCxn id="40" idx="2"/>
            </p:cNvCxnSpPr>
            <p:nvPr/>
          </p:nvCxnSpPr>
          <p:spPr>
            <a:xfrm flipV="1">
              <a:off x="1195057" y="2152457"/>
              <a:ext cx="3568" cy="2121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4B8815-A09A-A7FC-8076-B526DD4BA510}"/>
                  </a:ext>
                </a:extLst>
              </p:cNvPr>
              <p:cNvSpPr txBox="1"/>
              <p:nvPr/>
            </p:nvSpPr>
            <p:spPr>
              <a:xfrm>
                <a:off x="3685825" y="1666518"/>
                <a:ext cx="10384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4B8815-A09A-A7FC-8076-B526DD4B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825" y="1666518"/>
                <a:ext cx="1038455" cy="307777"/>
              </a:xfrm>
              <a:prstGeom prst="rect">
                <a:avLst/>
              </a:prstGeom>
              <a:blipFill>
                <a:blip r:embed="rId7"/>
                <a:stretch>
                  <a:fillRect l="-1765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081A0E1-D90C-4BE1-FFFC-F8C19035F186}"/>
              </a:ext>
            </a:extLst>
          </p:cNvPr>
          <p:cNvCxnSpPr>
            <a:cxnSpLocks/>
            <a:stCxn id="40" idx="0"/>
            <a:endCxn id="51" idx="0"/>
          </p:cNvCxnSpPr>
          <p:nvPr/>
        </p:nvCxnSpPr>
        <p:spPr>
          <a:xfrm rot="16200000" flipH="1">
            <a:off x="1479599" y="1846903"/>
            <a:ext cx="1717658" cy="2375228"/>
          </a:xfrm>
          <a:prstGeom prst="bentConnector3">
            <a:avLst>
              <a:gd name="adj1" fmla="val -133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D2CFC5-169F-0FD9-4524-A5C167F56650}"/>
              </a:ext>
            </a:extLst>
          </p:cNvPr>
          <p:cNvSpPr txBox="1"/>
          <p:nvPr/>
        </p:nvSpPr>
        <p:spPr>
          <a:xfrm>
            <a:off x="2847032" y="3893346"/>
            <a:ext cx="13580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Attentive</a:t>
            </a:r>
          </a:p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transformer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CB5E14-9968-657F-C8EF-7DA6F0F0EC8C}"/>
              </a:ext>
            </a:extLst>
          </p:cNvPr>
          <p:cNvSpPr txBox="1"/>
          <p:nvPr/>
        </p:nvSpPr>
        <p:spPr>
          <a:xfrm>
            <a:off x="4689369" y="4001067"/>
            <a:ext cx="84105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Mask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C8B148-2488-1024-81A3-D61AC376AEBF}"/>
                  </a:ext>
                </a:extLst>
              </p:cNvPr>
              <p:cNvSpPr txBox="1"/>
              <p:nvPr/>
            </p:nvSpPr>
            <p:spPr>
              <a:xfrm>
                <a:off x="5081149" y="3701423"/>
                <a:ext cx="1345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C8B148-2488-1024-81A3-D61AC376A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49" y="3701423"/>
                <a:ext cx="1345353" cy="307777"/>
              </a:xfrm>
              <a:prstGeom prst="rect">
                <a:avLst/>
              </a:prstGeom>
              <a:blipFill>
                <a:blip r:embed="rId8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4AAD9346-6AC4-94EE-77DE-DA0292CF0CFA}"/>
              </a:ext>
            </a:extLst>
          </p:cNvPr>
          <p:cNvCxnSpPr>
            <a:cxnSpLocks/>
            <a:stCxn id="38" idx="0"/>
            <a:endCxn id="62" idx="2"/>
          </p:cNvCxnSpPr>
          <p:nvPr/>
        </p:nvCxnSpPr>
        <p:spPr>
          <a:xfrm rot="5400000" flipH="1" flipV="1">
            <a:off x="2872943" y="2583148"/>
            <a:ext cx="511259" cy="39626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BE5B4BF-65C3-444D-A24B-26F694C1FD67}"/>
              </a:ext>
            </a:extLst>
          </p:cNvPr>
          <p:cNvCxnSpPr>
            <a:cxnSpLocks/>
            <a:stCxn id="51" idx="3"/>
            <a:endCxn id="62" idx="1"/>
          </p:cNvCxnSpPr>
          <p:nvPr/>
        </p:nvCxnSpPr>
        <p:spPr>
          <a:xfrm>
            <a:off x="4205052" y="4154956"/>
            <a:ext cx="484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CE7785A-F9DF-87F2-CB5F-CD4D3DD86F86}"/>
              </a:ext>
            </a:extLst>
          </p:cNvPr>
          <p:cNvSpPr txBox="1"/>
          <p:nvPr/>
        </p:nvSpPr>
        <p:spPr>
          <a:xfrm>
            <a:off x="4430887" y="3114073"/>
            <a:ext cx="13580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 </a:t>
            </a:r>
          </a:p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transformer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116EAC2-1A62-97DC-E98F-E42C89A7BB91}"/>
              </a:ext>
            </a:extLst>
          </p:cNvPr>
          <p:cNvCxnSpPr>
            <a:cxnSpLocks/>
            <a:stCxn id="62" idx="0"/>
            <a:endCxn id="75" idx="2"/>
          </p:cNvCxnSpPr>
          <p:nvPr/>
        </p:nvCxnSpPr>
        <p:spPr>
          <a:xfrm flipH="1" flipV="1">
            <a:off x="5109897" y="3637293"/>
            <a:ext cx="1" cy="36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2A63A1-A904-3739-E5D2-3183AF85FB78}"/>
              </a:ext>
            </a:extLst>
          </p:cNvPr>
          <p:cNvSpPr txBox="1"/>
          <p:nvPr/>
        </p:nvSpPr>
        <p:spPr>
          <a:xfrm>
            <a:off x="4689369" y="2614226"/>
            <a:ext cx="84105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B4C0FE-27F4-06D8-5EC2-CFCD29EC76EE}"/>
              </a:ext>
            </a:extLst>
          </p:cNvPr>
          <p:cNvCxnSpPr>
            <a:cxnSpLocks/>
            <a:stCxn id="75" idx="0"/>
            <a:endCxn id="21" idx="2"/>
          </p:cNvCxnSpPr>
          <p:nvPr/>
        </p:nvCxnSpPr>
        <p:spPr>
          <a:xfrm flipV="1">
            <a:off x="5109897" y="2922003"/>
            <a:ext cx="1" cy="19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557B533-2C6C-5047-A1E4-EA8C3F6024C8}"/>
              </a:ext>
            </a:extLst>
          </p:cNvPr>
          <p:cNvCxnSpPr>
            <a:cxnSpLocks/>
            <a:stCxn id="21" idx="3"/>
            <a:endCxn id="29" idx="0"/>
          </p:cNvCxnSpPr>
          <p:nvPr/>
        </p:nvCxnSpPr>
        <p:spPr>
          <a:xfrm>
            <a:off x="5530426" y="2768115"/>
            <a:ext cx="1729637" cy="11252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C18BFAE-F591-797F-1817-5DB88B6B3C2C}"/>
              </a:ext>
            </a:extLst>
          </p:cNvPr>
          <p:cNvSpPr txBox="1"/>
          <p:nvPr/>
        </p:nvSpPr>
        <p:spPr>
          <a:xfrm>
            <a:off x="4689368" y="1940547"/>
            <a:ext cx="84105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ReLU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944E80-A780-11F6-908A-09973DDDCA1B}"/>
              </a:ext>
            </a:extLst>
          </p:cNvPr>
          <p:cNvSpPr txBox="1"/>
          <p:nvPr/>
        </p:nvSpPr>
        <p:spPr>
          <a:xfrm>
            <a:off x="6581053" y="3893346"/>
            <a:ext cx="13580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Attentive</a:t>
            </a:r>
          </a:p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transformer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43303F-C65B-7B08-5382-18A808E6C8A0}"/>
              </a:ext>
            </a:extLst>
          </p:cNvPr>
          <p:cNvCxnSpPr>
            <a:cxnSpLocks/>
            <a:stCxn id="21" idx="0"/>
            <a:endCxn id="28" idx="2"/>
          </p:cNvCxnSpPr>
          <p:nvPr/>
        </p:nvCxnSpPr>
        <p:spPr>
          <a:xfrm flipH="1" flipV="1">
            <a:off x="5109897" y="2248324"/>
            <a:ext cx="1" cy="36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6D4E588F-4590-B567-6121-55C6F081B664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7706329" y="-906015"/>
            <a:ext cx="250131" cy="5442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0B4ABF-3DE2-1950-8589-883651E17636}"/>
                  </a:ext>
                </a:extLst>
              </p:cNvPr>
              <p:cNvSpPr txBox="1"/>
              <p:nvPr/>
            </p:nvSpPr>
            <p:spPr>
              <a:xfrm>
                <a:off x="4991286" y="2229504"/>
                <a:ext cx="6580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0B4ABF-3DE2-1950-8589-883651E17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86" y="2229504"/>
                <a:ext cx="658076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62D59-DFA3-F758-5EB9-9AE440462E59}"/>
                  </a:ext>
                </a:extLst>
              </p:cNvPr>
              <p:cNvSpPr txBox="1"/>
              <p:nvPr/>
            </p:nvSpPr>
            <p:spPr>
              <a:xfrm>
                <a:off x="5432709" y="2527393"/>
                <a:ext cx="6580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62D59-DFA3-F758-5EB9-9AE44046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09" y="2527393"/>
                <a:ext cx="658076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87B5C0-870F-2DA8-37A9-FB03A41F58DA}"/>
              </a:ext>
            </a:extLst>
          </p:cNvPr>
          <p:cNvCxnSpPr>
            <a:cxnSpLocks/>
            <a:stCxn id="29" idx="3"/>
            <a:endCxn id="52" idx="1"/>
          </p:cNvCxnSpPr>
          <p:nvPr/>
        </p:nvCxnSpPr>
        <p:spPr>
          <a:xfrm flipV="1">
            <a:off x="7939073" y="4154330"/>
            <a:ext cx="867983" cy="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0D04CD-4807-B9E2-9BE2-2F39F6CB34E9}"/>
                  </a:ext>
                </a:extLst>
              </p:cNvPr>
              <p:cNvSpPr txBox="1"/>
              <p:nvPr/>
            </p:nvSpPr>
            <p:spPr>
              <a:xfrm>
                <a:off x="9198837" y="3602318"/>
                <a:ext cx="1345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0D04CD-4807-B9E2-9BE2-2F39F6CB3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837" y="3602318"/>
                <a:ext cx="1345353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DD725E-0A4A-760F-AC50-CEC0B2078824}"/>
              </a:ext>
            </a:extLst>
          </p:cNvPr>
          <p:cNvSpPr txBox="1"/>
          <p:nvPr/>
        </p:nvSpPr>
        <p:spPr>
          <a:xfrm>
            <a:off x="8548575" y="3014968"/>
            <a:ext cx="13580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 </a:t>
            </a:r>
          </a:p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transformer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3B07C6-DFC1-7025-7EAF-4275FCC2E680}"/>
              </a:ext>
            </a:extLst>
          </p:cNvPr>
          <p:cNvCxnSpPr>
            <a:cxnSpLocks/>
            <a:stCxn id="52" idx="0"/>
            <a:endCxn id="23" idx="2"/>
          </p:cNvCxnSpPr>
          <p:nvPr/>
        </p:nvCxnSpPr>
        <p:spPr>
          <a:xfrm flipV="1">
            <a:off x="9227585" y="3538188"/>
            <a:ext cx="0" cy="4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CA6A13-569F-FF1F-6904-7EED9BE27A3D}"/>
              </a:ext>
            </a:extLst>
          </p:cNvPr>
          <p:cNvSpPr txBox="1"/>
          <p:nvPr/>
        </p:nvSpPr>
        <p:spPr>
          <a:xfrm>
            <a:off x="8807057" y="2515121"/>
            <a:ext cx="84105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753759E-7156-9404-1874-E5AE5A68D630}"/>
              </a:ext>
            </a:extLst>
          </p:cNvPr>
          <p:cNvCxnSpPr>
            <a:cxnSpLocks/>
            <a:stCxn id="23" idx="0"/>
            <a:endCxn id="25" idx="2"/>
          </p:cNvCxnSpPr>
          <p:nvPr/>
        </p:nvCxnSpPr>
        <p:spPr>
          <a:xfrm flipV="1">
            <a:off x="9227585" y="2822898"/>
            <a:ext cx="1" cy="19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D03CD5C-FD90-87F3-3308-4CE36CA0119B}"/>
              </a:ext>
            </a:extLst>
          </p:cNvPr>
          <p:cNvSpPr txBox="1"/>
          <p:nvPr/>
        </p:nvSpPr>
        <p:spPr>
          <a:xfrm>
            <a:off x="8807056" y="1940547"/>
            <a:ext cx="84105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ReLU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B4083CD-B0E2-0B7A-9CC3-63F5B7FD0FA3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H="1" flipV="1">
            <a:off x="9227585" y="2248324"/>
            <a:ext cx="1" cy="26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753F21E-E1DE-81A6-8304-CE953193C56D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9760992" y="1148648"/>
            <a:ext cx="258492" cy="13253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E08CDCA-46A2-1691-EA3B-67B815CE6D72}"/>
                  </a:ext>
                </a:extLst>
              </p:cNvPr>
              <p:cNvSpPr txBox="1"/>
              <p:nvPr/>
            </p:nvSpPr>
            <p:spPr>
              <a:xfrm>
                <a:off x="9542475" y="2085075"/>
                <a:ext cx="6580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E08CDCA-46A2-1691-EA3B-67B815CE6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475" y="2085075"/>
                <a:ext cx="658076" cy="307777"/>
              </a:xfrm>
              <a:prstGeom prst="rect">
                <a:avLst/>
              </a:prstGeom>
              <a:blipFill>
                <a:blip r:embed="rId1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23421B-039C-2F1A-A503-064B81EEABEE}"/>
                  </a:ext>
                </a:extLst>
              </p:cNvPr>
              <p:cNvSpPr txBox="1"/>
              <p:nvPr/>
            </p:nvSpPr>
            <p:spPr>
              <a:xfrm>
                <a:off x="9550397" y="2428288"/>
                <a:ext cx="6580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23421B-039C-2F1A-A503-064B81EEA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397" y="2428288"/>
                <a:ext cx="658076" cy="307777"/>
              </a:xfrm>
              <a:prstGeom prst="rect">
                <a:avLst/>
              </a:prstGeom>
              <a:blipFill>
                <a:blip r:embed="rId1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4107CD21-BA5A-8C10-C9F5-6EAF55EA1BC5}"/>
              </a:ext>
            </a:extLst>
          </p:cNvPr>
          <p:cNvSpPr txBox="1"/>
          <p:nvPr/>
        </p:nvSpPr>
        <p:spPr>
          <a:xfrm>
            <a:off x="8807056" y="4000441"/>
            <a:ext cx="84105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Mask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57A71F-53AD-544A-6ADF-99F0CA7C8D55}"/>
                  </a:ext>
                </a:extLst>
              </p:cNvPr>
              <p:cNvSpPr txBox="1"/>
              <p:nvPr/>
            </p:nvSpPr>
            <p:spPr>
              <a:xfrm>
                <a:off x="8029347" y="1666518"/>
                <a:ext cx="10384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57A71F-53AD-544A-6ADF-99F0CA7C8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347" y="1666518"/>
                <a:ext cx="1038455" cy="307777"/>
              </a:xfrm>
              <a:prstGeom prst="rect">
                <a:avLst/>
              </a:prstGeom>
              <a:blipFill>
                <a:blip r:embed="rId14"/>
                <a:stretch>
                  <a:fillRect l="-1754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1F8935-0977-DA7E-A4F0-86F369FF99EF}"/>
                  </a:ext>
                </a:extLst>
              </p:cNvPr>
              <p:cNvSpPr txBox="1"/>
              <p:nvPr/>
            </p:nvSpPr>
            <p:spPr>
              <a:xfrm>
                <a:off x="9972581" y="1576794"/>
                <a:ext cx="1439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1F8935-0977-DA7E-A4F0-86F369FF9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581" y="1576794"/>
                <a:ext cx="1439501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6353D42-AECC-B6A1-BF1A-A97186056AF4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rot="5400000" flipH="1" flipV="1">
            <a:off x="4931473" y="523992"/>
            <a:ext cx="511885" cy="80803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23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Architecture:4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B1A1D-4850-6F5D-738B-CE3623D81262}"/>
              </a:ext>
            </a:extLst>
          </p:cNvPr>
          <p:cNvSpPr txBox="1"/>
          <p:nvPr/>
        </p:nvSpPr>
        <p:spPr>
          <a:xfrm>
            <a:off x="235390" y="968721"/>
            <a:ext cx="541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Sequential attention +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Decision step output, information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39BCDB-E3A3-0DBD-7605-FB82D9CC0F60}"/>
                  </a:ext>
                </a:extLst>
              </p:cNvPr>
              <p:cNvSpPr txBox="1"/>
              <p:nvPr/>
            </p:nvSpPr>
            <p:spPr>
              <a:xfrm>
                <a:off x="841971" y="1491941"/>
                <a:ext cx="12249339" cy="1558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Decision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𝒔𝒕𝒆𝒑𝒔</m:t>
                            </m:r>
                          </m:sub>
                        </m:sSub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ReLU</m:t>
                        </m:r>
                      </m:e>
                    </m:nary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1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lvl="1"/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      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b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c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i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&lt;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0</m:t>
                    </m:r>
                  </m:oMath>
                </a14:m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인 경우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contribution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이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𝐟𝐢𝐧𝐚𝐥</m:t>
                        </m:r>
                      </m:sub>
                    </m:sSub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𝐨𝐮𝐭</m:t>
                        </m:r>
                      </m:sub>
                    </m:sSub>
                  </m:oMath>
                </a14:m>
                <a:endParaRPr lang="en-US" altLang="ko-KR" b="1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b="1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Aggregate feature importance mask: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agg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b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j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𝑠𝑡𝑒𝑝𝑠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ko-KR" altLang="en-US" b="0" i="0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b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i</m:t>
                                </m:r>
                              </m:e>
                            </m:d>
                          </m:e>
                        </m:nary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𝑖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𝐷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=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카카오 Regular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카카오 Regular" panose="020B0600000101010101" pitchFamily="50" charset="-127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카카오 Regular" panose="020B0600000101010101" pitchFamily="50" charset="-127"/>
                                      </a:rPr>
                                      <m:t>𝑠𝑡𝑒𝑝𝑠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카카오 Regular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ko-KR" altLang="en-US">
                                        <a:latin typeface="Cambria Math" panose="02040503050406030204" pitchFamily="18" charset="0"/>
                                        <a:ea typeface="카카오 Regular" panose="020B0600000101010101" pitchFamily="50" charset="-127"/>
                                      </a:rPr>
                                      <m:t>η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  <a:ea typeface="카카오 Regular" panose="020B0600000101010101" pitchFamily="50" charset="-127"/>
                                      </a:rPr>
                                      <m:t>b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카카오 Regular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  <a:ea typeface="카카오 Regular" panose="020B0600000101010101" pitchFamily="50" charset="-127"/>
                                      </a:rPr>
                                      <m:t>i</m:t>
                                    </m:r>
                                  </m:e>
                                </m:d>
                              </m:e>
                            </m:nary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</a:t>
                </a:r>
                <a:endParaRPr lang="ko-KR" altLang="en-US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39BCDB-E3A3-0DBD-7605-FB82D9CC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71" y="1491941"/>
                <a:ext cx="12249339" cy="1558825"/>
              </a:xfrm>
              <a:prstGeom prst="rect">
                <a:avLst/>
              </a:prstGeom>
              <a:blipFill>
                <a:blip r:embed="rId3"/>
                <a:stretch>
                  <a:fillRect l="-50" t="-1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83A5A745-A297-CD01-60C0-05E212035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90" y="3050766"/>
            <a:ext cx="5124261" cy="3371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803725-AAF6-703E-EC58-AD6341D6508A}"/>
                  </a:ext>
                </a:extLst>
              </p:cNvPr>
              <p:cNvSpPr txBox="1"/>
              <p:nvPr/>
            </p:nvSpPr>
            <p:spPr>
              <a:xfrm>
                <a:off x="1385180" y="3159659"/>
                <a:ext cx="5576935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scaling factor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803725-AAF6-703E-EC58-AD6341D65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80" y="3159659"/>
                <a:ext cx="5576935" cy="311817"/>
              </a:xfrm>
              <a:prstGeom prst="rect">
                <a:avLst/>
              </a:prstGeom>
              <a:blipFill>
                <a:blip r:embed="rId5"/>
                <a:stretch>
                  <a:fillRect l="-328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89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Decoder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AB1A1D-4850-6F5D-738B-CE3623D81262}"/>
                  </a:ext>
                </a:extLst>
              </p:cNvPr>
              <p:cNvSpPr txBox="1"/>
              <p:nvPr/>
            </p:nvSpPr>
            <p:spPr>
              <a:xfrm>
                <a:off x="235389" y="968721"/>
                <a:ext cx="10076507" cy="301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Encoder representation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으로부터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tabular feature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을 재구축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      </a:t>
                </a:r>
                <a:r>
                  <a:rPr lang="en-US" altLang="ko-KR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=&gt; Unsupervised pretraining task: </a:t>
                </a:r>
                <a:r>
                  <a:rPr lang="ko-KR" altLang="en-US" b="1" dirty="0" err="1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마스킹으로</a:t>
                </a:r>
                <a:r>
                  <a:rPr lang="ko-KR" altLang="en-US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만든</a:t>
                </a:r>
                <a:r>
                  <a:rPr lang="en-US" altLang="ko-KR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Missing variable</a:t>
                </a:r>
                <a:r>
                  <a:rPr lang="ko-KR" altLang="en-US" b="1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을 예측</a:t>
                </a:r>
                <a:endParaRPr lang="en-US" altLang="ko-KR" b="1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lvl="1"/>
                <a:endParaRPr lang="en-US" altLang="ko-KR" b="1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lvl="1"/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- task: missing feature columns</a:t>
                </a:r>
              </a:p>
              <a:p>
                <a:pPr lvl="1"/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    - mask: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𝐷</m:t>
                        </m:r>
                      </m:sup>
                    </m:sSup>
                  </m:oMath>
                </a14:m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lvl="1"/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    - Encoder input : (1-S)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f</m:t>
                        </m:r>
                      </m:e>
                    </m:acc>
                  </m:oMath>
                </a14:m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lvl="1"/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    - Decoder output: S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f</m:t>
                        </m:r>
                      </m:e>
                    </m:acc>
                  </m:oMath>
                </a14:m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lvl="1"/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lvl="1"/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Reconstruction loss: 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모든 인스턴스의 </a:t>
                </a:r>
                <a:r>
                  <a:rPr lang="ko-KR" altLang="en-US" dirty="0" err="1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특징값을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복원할 수 있겠는가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?</a:t>
                </a:r>
              </a:p>
              <a:p>
                <a:pPr lvl="1"/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   </a:t>
                </a:r>
                <a:r>
                  <a:rPr lang="en-US" altLang="ko-KR" sz="1800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𝑏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=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1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𝑗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=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𝐷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  <a:ea typeface="카카오 Regular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800" b="0" i="1" smtClean="0">
                                            <a:latin typeface="Cambria Math" panose="02040503050406030204" pitchFamily="18" charset="0"/>
                                            <a:ea typeface="카카오 Regular" panose="020B0600000101010101" pitchFamily="50" charset="-127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  <a:ea typeface="카카오 Regular" panose="020B0600000101010101" pitchFamily="50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ko-KR" sz="1800" b="0" i="1" smtClean="0">
                                                        <a:latin typeface="Cambria Math" panose="02040503050406030204" pitchFamily="18" charset="0"/>
                                                        <a:ea typeface="카카오 Regular" panose="020B0600000101010101" pitchFamily="50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latin typeface="Cambria Math" panose="02040503050406030204" pitchFamily="18" charset="0"/>
                                                        <a:ea typeface="카카오 Regular" panose="020B0600000101010101" pitchFamily="50" charset="-127"/>
                                                      </a:rPr>
                                                      <m:t>𝑓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  <a:ea typeface="카카오 Regular" panose="020B0600000101010101" pitchFamily="50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ko-KR" sz="1800" b="0" i="1" smtClean="0">
                                            <a:latin typeface="Cambria Math" panose="02040503050406030204" pitchFamily="18" charset="0"/>
                                            <a:ea typeface="카카오 Regular" panose="020B0600000101010101" pitchFamily="50" charset="-127"/>
                                          </a:rPr>
                                          <m:t>⋅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  <a:ea typeface="카카오 Regular" panose="020B0600000101010101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  <a:ea typeface="카카오 Regular" panose="020B0600000101010101" pitchFamily="50" charset="-127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  <a:ea typeface="카카오 Regular" panose="020B0600000101010101" pitchFamily="50" charset="-127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  <a:ea typeface="카카오 Regular" panose="020B0600000101010101" pitchFamily="50" charset="-127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  <a:ea typeface="카카오 Regular" panose="020B0600000101010101" pitchFamily="50" charset="-127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  <a:ea typeface="카카오 Regular" panose="020B0600000101010101" pitchFamily="50" charset="-127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subSup"/>
                                                <m:ctrlP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5"/>
                                                  </m:rP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=</m:t>
                                                </m:r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800" b="0" i="1" smtClean="0">
                                                    <a:latin typeface="Cambria Math" panose="02040503050406030204" pitchFamily="18" charset="0"/>
                                                    <a:ea typeface="카카오 Regular" panose="020B0600000101010101" pitchFamily="50" charset="-127"/>
                                                  </a:rPr>
                                                  <m:t>𝐵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ko-KR" sz="1800" b="0" i="1" smtClean="0">
                                                        <a:latin typeface="Cambria Math" panose="02040503050406030204" pitchFamily="18" charset="0"/>
                                                        <a:ea typeface="카카오 Regular" panose="020B0600000101010101" pitchFamily="50" charset="-127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altLang="ko-KR" sz="1800" b="0" i="1" smtClean="0">
                                                            <a:latin typeface="Cambria Math" panose="02040503050406030204" pitchFamily="18" charset="0"/>
                                                            <a:ea typeface="카카오 Regular" panose="020B0600000101010101" pitchFamily="50" charset="-127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ko-KR" sz="1800" b="0" i="1" smtClean="0">
                                                                <a:latin typeface="Cambria Math" panose="02040503050406030204" pitchFamily="18" charset="0"/>
                                                                <a:ea typeface="카카오 Regular" panose="020B0600000101010101" pitchFamily="50" charset="-127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altLang="ko-KR" sz="1800" b="0" i="0" smtClean="0">
                                                                <a:latin typeface="Cambria Math" panose="02040503050406030204" pitchFamily="18" charset="0"/>
                                                                <a:ea typeface="카카오 Regular" panose="020B0600000101010101" pitchFamily="50" charset="-127"/>
                                                              </a:rPr>
                                                              <m:t>b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ko-KR" sz="1800" b="0" i="1" smtClean="0">
                                                                <a:latin typeface="Cambria Math" panose="02040503050406030204" pitchFamily="18" charset="0"/>
                                                                <a:ea typeface="카카오 Regular" panose="020B0600000101010101" pitchFamily="50" charset="-127"/>
                                                              </a:rPr>
                                                              <m:t>𝑏</m:t>
                                                            </m:r>
                                                            <m:r>
                                                              <a:rPr lang="en-US" altLang="ko-KR" sz="1800" b="0" i="1" smtClean="0">
                                                                <a:latin typeface="Cambria Math" panose="02040503050406030204" pitchFamily="18" charset="0"/>
                                                                <a:ea typeface="카카오 Regular" panose="020B0600000101010101" pitchFamily="50" charset="-127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altLang="ko-KR" sz="1800" b="0" i="1" smtClean="0">
                                                                <a:latin typeface="Cambria Math" panose="02040503050406030204" pitchFamily="18" charset="0"/>
                                                                <a:ea typeface="카카오 Regular" panose="020B0600000101010101" pitchFamily="50" charset="-127"/>
                                                              </a:rPr>
                                                              <m:t>𝑗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ko-KR" sz="1800" b="0" i="1" smtClean="0">
                                                            <a:latin typeface="Cambria Math" panose="02040503050406030204" pitchFamily="18" charset="0"/>
                                                            <a:ea typeface="카카오 Regular" panose="020B0600000101010101" pitchFamily="50" charset="-127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altLang="ko-KR" sz="1800" b="0" i="1" smtClean="0">
                                                                <a:latin typeface="Cambria Math" panose="02040503050406030204" pitchFamily="18" charset="0"/>
                                                                <a:ea typeface="카카오 Regular" panose="020B0600000101010101" pitchFamily="50" charset="-127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altLang="ko-KR" sz="1800" b="0" i="0" smtClean="0">
                                                                <a:latin typeface="Cambria Math" panose="02040503050406030204" pitchFamily="18" charset="0"/>
                                                                <a:ea typeface="카카오 Regular" panose="020B0600000101010101" pitchFamily="50" charset="-127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altLang="ko-KR" sz="1800" b="0" i="1" smtClean="0">
                                                                <a:latin typeface="Cambria Math" panose="02040503050406030204" pitchFamily="18" charset="0"/>
                                                                <a:ea typeface="카카오 Regular" panose="020B0600000101010101" pitchFamily="50" charset="-127"/>
                                                              </a:rPr>
                                                              <m:t>𝐵</m:t>
                                                            </m:r>
                                                            <m:nary>
                                                              <m:naryPr>
                                                                <m:chr m:val="∑"/>
                                                                <m:limLoc m:val="subSup"/>
                                                                <m:ctrlPr>
                                                                  <a:rPr lang="en-US" altLang="ko-KR" sz="1800" b="0" i="1" smtClean="0">
                                                                    <a:latin typeface="Cambria Math" panose="02040503050406030204" pitchFamily="18" charset="0"/>
                                                                    <a:ea typeface="카카오 Regular" panose="020B0600000101010101" pitchFamily="50" charset="-127"/>
                                                                  </a:rPr>
                                                                </m:ctrlPr>
                                                              </m:naryPr>
                                                              <m:sub>
                                                                <m:r>
                                                                  <m:rPr>
                                                                    <m:brk m:alnAt="25"/>
                                                                  </m:rPr>
                                                                  <a:rPr lang="en-US" altLang="ko-KR" sz="1800" b="0" i="1" smtClean="0">
                                                                    <a:latin typeface="Cambria Math" panose="02040503050406030204" pitchFamily="18" charset="0"/>
                                                                    <a:ea typeface="카카오 Regular" panose="020B0600000101010101" pitchFamily="50" charset="-127"/>
                                                                  </a:rPr>
                                                                  <m:t>𝑏</m:t>
                                                                </m:r>
                                                                <m:r>
                                                                  <a:rPr lang="en-US" altLang="ko-KR" sz="1800" b="0" i="1" smtClean="0">
                                                                    <a:latin typeface="Cambria Math" panose="02040503050406030204" pitchFamily="18" charset="0"/>
                                                                    <a:ea typeface="카카오 Regular" panose="020B0600000101010101" pitchFamily="50" charset="-127"/>
                                                                  </a:rPr>
                                                                  <m:t>=</m:t>
                                                                </m:r>
                                                                <m:r>
                                                                  <a:rPr lang="en-US" altLang="ko-KR" sz="1800" b="0" i="1" smtClean="0">
                                                                    <a:latin typeface="Cambria Math" panose="02040503050406030204" pitchFamily="18" charset="0"/>
                                                                    <a:ea typeface="카카오 Regular" panose="020B0600000101010101" pitchFamily="50" charset="-127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  <m:sup>
                                                                <m:r>
                                                                  <a:rPr lang="en-US" altLang="ko-KR" sz="1800" b="0" i="1" smtClean="0">
                                                                    <a:latin typeface="Cambria Math" panose="02040503050406030204" pitchFamily="18" charset="0"/>
                                                                    <a:ea typeface="카카오 Regular" panose="020B0600000101010101" pitchFamily="50" charset="-127"/>
                                                                  </a:rPr>
                                                                  <m:t>𝐵</m:t>
                                                                </m:r>
                                                              </m:sup>
                                                              <m:e>
                                                                <m:sSub>
                                                                  <m:sSubPr>
                                                                    <m:ctrlPr>
                                                                      <a:rPr lang="en-US" altLang="ko-KR" sz="1800" b="0" i="1" smtClean="0">
                                                                        <a:latin typeface="Cambria Math" panose="02040503050406030204" pitchFamily="18" charset="0"/>
                                                                        <a:ea typeface="카카오 Regular" panose="020B0600000101010101" pitchFamily="50" charset="-127"/>
                                                                      </a:rPr>
                                                                    </m:ctrlPr>
                                                                  </m:sSubPr>
                                                                  <m:e>
                                                                    <m:r>
                                                                      <a:rPr lang="en-US" altLang="ko-KR" sz="1800" b="0" i="1" smtClean="0">
                                                                        <a:latin typeface="Cambria Math" panose="02040503050406030204" pitchFamily="18" charset="0"/>
                                                                        <a:ea typeface="카카오 Regular" panose="020B0600000101010101" pitchFamily="50" charset="-127"/>
                                                                      </a:rPr>
                                                                      <m:t>𝑓</m:t>
                                                                    </m:r>
                                                                  </m:e>
                                                                  <m:sub>
                                                                    <m:r>
                                                                      <a:rPr lang="en-US" altLang="ko-KR" sz="1800" b="0" i="1" smtClean="0">
                                                                        <a:latin typeface="Cambria Math" panose="02040503050406030204" pitchFamily="18" charset="0"/>
                                                                        <a:ea typeface="카카오 Regular" panose="020B0600000101010101" pitchFamily="50" charset="-127"/>
                                                                      </a:rPr>
                                                                      <m:t>𝑏</m:t>
                                                                    </m:r>
                                                                    <m:r>
                                                                      <a:rPr lang="en-US" altLang="ko-KR" sz="1800" b="0" i="1" smtClean="0">
                                                                        <a:latin typeface="Cambria Math" panose="02040503050406030204" pitchFamily="18" charset="0"/>
                                                                        <a:ea typeface="카카오 Regular" panose="020B0600000101010101" pitchFamily="50" charset="-127"/>
                                                                      </a:rPr>
                                                                      <m:t>,</m:t>
                                                                    </m:r>
                                                                    <m:r>
                                                                      <a:rPr lang="en-US" altLang="ko-KR" sz="1800" b="0" i="1" smtClean="0">
                                                                        <a:latin typeface="Cambria Math" panose="02040503050406030204" pitchFamily="18" charset="0"/>
                                                                        <a:ea typeface="카카오 Regular" panose="020B0600000101010101" pitchFamily="50" charset="-127"/>
                                                                      </a:rPr>
                                                                      <m:t>𝑗</m:t>
                                                                    </m:r>
                                                                  </m:sub>
                                                                </m:sSub>
                                                              </m:e>
                                                            </m:nary>
                                                          </m:den>
                                                        </m:f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altLang="ko-KR" sz="1800" b="0" i="1" smtClean="0">
                                                        <a:latin typeface="Cambria Math" panose="02040503050406030204" pitchFamily="18" charset="0"/>
                                                        <a:ea typeface="카카오 Regular" panose="020B0600000101010101" pitchFamily="50" charset="-127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카카오 Regular" panose="020B0600000101010101" pitchFamily="50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AB1A1D-4850-6F5D-738B-CE3623D81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9" y="968721"/>
                <a:ext cx="10076507" cy="3015121"/>
              </a:xfrm>
              <a:prstGeom prst="rect">
                <a:avLst/>
              </a:prstGeom>
              <a:blipFill>
                <a:blip r:embed="rId3"/>
                <a:stretch>
                  <a:fillRect l="-181" t="-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025027A-B52F-7884-31D4-DB5B35EE3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7" y="3983842"/>
            <a:ext cx="5000625" cy="2828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D473EC-B151-5B3E-8CEC-C22896226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262" y="3201366"/>
            <a:ext cx="6832349" cy="34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Interpretability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AB1A1D-4850-6F5D-738B-CE3623D81262}"/>
                  </a:ext>
                </a:extLst>
              </p:cNvPr>
              <p:cNvSpPr txBox="1"/>
              <p:nvPr/>
            </p:nvSpPr>
            <p:spPr>
              <a:xfrm>
                <a:off x="244442" y="1077363"/>
                <a:ext cx="11334939" cy="211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해석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각 스텝에서의 마스크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M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𝑗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i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0</m:t>
                    </m:r>
                  </m:oMath>
                </a14:m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이라면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? </a:t>
                </a:r>
              </a:p>
              <a:p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       =&gt; 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이 배치에서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b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번째 샘플에서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j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번째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Feature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가 기여도가 없는 것으로 이해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f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가 선형 함수라면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M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𝑗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i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f</m:t>
                    </m:r>
                  </m:oMath>
                </a14:m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을 </a:t>
                </a:r>
                <a:r>
                  <a:rPr lang="ko-KR" altLang="en-US" dirty="0" err="1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하게되니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M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𝑗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i</m:t>
                        </m:r>
                      </m:e>
                    </m:d>
                  </m:oMath>
                </a14:m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이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feature importance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처럼 이해해도 무관 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각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step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에서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non-linear processing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을 하더라도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output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을 나중에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linear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combination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을 </a:t>
                </a:r>
                <a:r>
                  <a:rPr lang="ko-KR" altLang="en-US" dirty="0" err="1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하게되니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</a:t>
                </a:r>
                <a:r>
                  <a:rPr lang="ko-KR" altLang="en-US" dirty="0" err="1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어느정도도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설명이 가능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       =&gt; 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각 스텝을 통틀어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, “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집계된 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feature importance”</a:t>
                </a:r>
              </a:p>
              <a:p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b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i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카카오 Regular" panose="020B0600000101010101" pitchFamily="50" charset="-127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𝑑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𝑅𝑒𝐿𝑈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카카오 Regular" panose="020B0600000101010101" pitchFamily="50" charset="-127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카카오 Regular" panose="020B0600000101010101" pitchFamily="50" charset="-127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: b 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샘플의 각 </a:t>
                </a:r>
                <a:r>
                  <a:rPr lang="en-US" altLang="ko-KR" dirty="0" err="1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i</a:t>
                </a: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스텝에서의 </a:t>
                </a:r>
                <a:r>
                  <a:rPr lang="ko-KR" altLang="en-US" dirty="0" err="1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집계값</a:t>
                </a:r>
                <a:endPara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AB1A1D-4850-6F5D-738B-CE3623D81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" y="1077363"/>
                <a:ext cx="11334939" cy="2114425"/>
              </a:xfrm>
              <a:prstGeom prst="rect">
                <a:avLst/>
              </a:prstGeom>
              <a:blipFill>
                <a:blip r:embed="rId3"/>
                <a:stretch>
                  <a:fillRect l="-161" t="-288" b="-21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26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Experiments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767DA-B354-863B-B112-01FD8C2AABF1}"/>
              </a:ext>
            </a:extLst>
          </p:cNvPr>
          <p:cNvSpPr txBox="1"/>
          <p:nvPr/>
        </p:nvSpPr>
        <p:spPr>
          <a:xfrm>
            <a:off x="162962" y="986828"/>
            <a:ext cx="104929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Instance-wise Feature selection</a:t>
            </a: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: M[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] (Mask)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있으니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instance wise feature selection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가능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Performance on Real-World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505385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Experiments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767DA-B354-863B-B112-01FD8C2AABF1}"/>
              </a:ext>
            </a:extLst>
          </p:cNvPr>
          <p:cNvSpPr txBox="1"/>
          <p:nvPr/>
        </p:nvSpPr>
        <p:spPr>
          <a:xfrm>
            <a:off x="162962" y="986828"/>
            <a:ext cx="10492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Instance-wise Feature selection</a:t>
            </a: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: M[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] (Mask)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있으니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instance wise feature selection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가능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15FC3D-B043-C9CE-68DB-BD72F9107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64" y="1417018"/>
            <a:ext cx="7016436" cy="2201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87B072-4292-48C5-69CB-C03E87369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64" y="3686417"/>
            <a:ext cx="3883937" cy="14883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A70ECC-FE5D-11A3-1B8C-81E33040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64" y="5174765"/>
            <a:ext cx="3166597" cy="16150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34DC3A-F987-125F-8687-8DABBC7E4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546" y="5241695"/>
            <a:ext cx="2756173" cy="14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5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Experiments: interpretability 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767DA-B354-863B-B112-01FD8C2AABF1}"/>
              </a:ext>
            </a:extLst>
          </p:cNvPr>
          <p:cNvSpPr txBox="1"/>
          <p:nvPr/>
        </p:nvSpPr>
        <p:spPr>
          <a:xfrm>
            <a:off x="162962" y="986828"/>
            <a:ext cx="10492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Interpretability </a:t>
            </a: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 Adult Census Income: feature importance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은 일반적으로 공개된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들과 동일함을 보였음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 Figure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6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같이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age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소득에 가장 큰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importnace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였는데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t-SNE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보면 구분이 잘됨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(</a:t>
            </a:r>
            <a:r>
              <a:rPr lang="en-US" altLang="ko-KR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interpretability</a:t>
            </a:r>
            <a:r>
              <a:rPr lang="ko-KR" altLang="en-US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강조를 위해 들어간 결과인 듯</a:t>
            </a:r>
            <a:r>
              <a:rPr lang="en-US" altLang="ko-KR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?)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CE003-6465-2835-1E54-31A0CAA09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64"/>
          <a:stretch/>
        </p:blipFill>
        <p:spPr>
          <a:xfrm>
            <a:off x="3569884" y="2153063"/>
            <a:ext cx="4428664" cy="29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2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5" y="136525"/>
            <a:ext cx="4777536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preface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0400A9-4C1B-D959-3270-8DF01306EC7A}"/>
              </a:ext>
            </a:extLst>
          </p:cNvPr>
          <p:cNvSpPr txBox="1"/>
          <p:nvPr/>
        </p:nvSpPr>
        <p:spPr>
          <a:xfrm>
            <a:off x="301025" y="1023978"/>
            <a:ext cx="10889058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나는 </a:t>
            </a:r>
            <a:r>
              <a:rPr lang="en-US" altLang="ko-KR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tabular data</a:t>
            </a:r>
            <a:r>
              <a:rPr lang="ko-KR" altLang="en-US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</a:t>
            </a:r>
            <a:r>
              <a:rPr lang="ko-KR" altLang="en-US" sz="1800" b="1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딥러닝을</a:t>
            </a:r>
            <a:r>
              <a:rPr lang="ko-KR" altLang="en-US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적용해 본 적 있다</a:t>
            </a:r>
            <a:r>
              <a:rPr lang="en-US" altLang="ko-KR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나는 </a:t>
            </a:r>
            <a:r>
              <a:rPr lang="en-US" altLang="ko-KR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tabular data</a:t>
            </a:r>
            <a:r>
              <a:rPr lang="ko-KR" altLang="en-US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</a:t>
            </a:r>
            <a:r>
              <a:rPr lang="ko-KR" altLang="en-US" sz="1800" b="1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딥러닝을</a:t>
            </a:r>
            <a:r>
              <a:rPr lang="ko-KR" altLang="en-US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적용하고</a:t>
            </a:r>
            <a:r>
              <a:rPr lang="en-US" altLang="ko-KR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성능이 안나와 가설이 망해본 적 있다</a:t>
            </a:r>
            <a:r>
              <a:rPr lang="en-US" altLang="ko-KR" sz="1800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＂</a:t>
            </a:r>
            <a:endParaRPr lang="en-US" altLang="ko-KR" sz="1800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47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7810446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Experiments: Self-supervised learning 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767DA-B354-863B-B112-01FD8C2AABF1}"/>
              </a:ext>
            </a:extLst>
          </p:cNvPr>
          <p:cNvSpPr txBox="1"/>
          <p:nvPr/>
        </p:nvSpPr>
        <p:spPr>
          <a:xfrm>
            <a:off x="162962" y="986828"/>
            <a:ext cx="104929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Self-supervised learning </a:t>
            </a: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 unsupervised pre-training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supervised classification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꽤 영향을 줌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 Convergence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 빠름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 Continual learning + domain adaption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용이할 듯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(</a:t>
            </a:r>
            <a:r>
              <a:rPr lang="ko-KR" altLang="en-US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그야</a:t>
            </a:r>
            <a:r>
              <a:rPr lang="en-US" altLang="ko-KR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.. </a:t>
            </a:r>
            <a:r>
              <a:rPr lang="ko-KR" altLang="en-US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미리 </a:t>
            </a:r>
            <a:r>
              <a:rPr lang="en-US" altLang="ko-KR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training</a:t>
            </a:r>
            <a:r>
              <a:rPr lang="ko-KR" altLang="en-US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좀 했으니까</a:t>
            </a:r>
            <a:r>
              <a:rPr lang="en-US" altLang="ko-KR" i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…)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CE003-6465-2835-1E54-31A0CAA09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1" t="59498" r="-1431" b="3203"/>
          <a:stretch/>
        </p:blipFill>
        <p:spPr>
          <a:xfrm>
            <a:off x="325924" y="2971799"/>
            <a:ext cx="5637491" cy="24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5" y="136525"/>
            <a:ext cx="4777536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Summary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0400A9-4C1B-D959-3270-8DF01306EC7A}"/>
              </a:ext>
            </a:extLst>
          </p:cNvPr>
          <p:cNvSpPr txBox="1"/>
          <p:nvPr/>
        </p:nvSpPr>
        <p:spPr>
          <a:xfrm>
            <a:off x="301025" y="1023978"/>
            <a:ext cx="10889058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AutoEncoder</a:t>
            </a:r>
            <a:r>
              <a:rPr lang="en-US" altLang="ko-KR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structure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- End-to-end learning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가능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=&gt;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아무런 </a:t>
            </a:r>
            <a:r>
              <a:rPr lang="ko-KR" altLang="en-US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전처리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없이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raw tabular data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입력으로 받을 수 있음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Interpretability: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-Sequential attention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적용해서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 selection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과정의 이유를 설명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Inductive bias</a:t>
            </a:r>
          </a:p>
          <a:p>
            <a:pPr lvl="1">
              <a:lnSpc>
                <a:spcPct val="200000"/>
              </a:lnSpc>
            </a:pPr>
            <a:r>
              <a:rPr lang="en-US" altLang="ko-KR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- Tree like manifold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생성할 수 있음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(smoothing function)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Performance</a:t>
            </a: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TabNet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트리기반모델이랑 성능이 비슷하거나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 이상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Tabular data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에서의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“Unsupervised </a:t>
            </a:r>
            <a:r>
              <a:rPr lang="en-US" altLang="ko-KR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pretained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해서 성능을 올린 첫 사례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21370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941291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Experiments: instance-wise feature selection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767DA-B354-863B-B112-01FD8C2AABF1}"/>
              </a:ext>
            </a:extLst>
          </p:cNvPr>
          <p:cNvSpPr txBox="1"/>
          <p:nvPr/>
        </p:nvSpPr>
        <p:spPr>
          <a:xfrm>
            <a:off x="162962" y="986828"/>
            <a:ext cx="10492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Instance-wise Feature selection</a:t>
            </a: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: M[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] (Mask)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있으니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instance wise feature selection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가능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A6F18D-67B4-82DE-0C04-CD4E40B2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36" y="1510048"/>
            <a:ext cx="7478047" cy="48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94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Architecture (1)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00075F8-1EB9-6593-EAC7-0DB8A2EEC858}"/>
              </a:ext>
            </a:extLst>
          </p:cNvPr>
          <p:cNvGraphicFramePr>
            <a:graphicFrameLocks noGrp="1"/>
          </p:cNvGraphicFramePr>
          <p:nvPr/>
        </p:nvGraphicFramePr>
        <p:xfrm>
          <a:off x="1177257" y="1357972"/>
          <a:ext cx="1163871" cy="846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7957">
                  <a:extLst>
                    <a:ext uri="{9D8B030D-6E8A-4147-A177-3AD203B41FA5}">
                      <a16:colId xmlns:a16="http://schemas.microsoft.com/office/drawing/2014/main" val="2856549543"/>
                    </a:ext>
                  </a:extLst>
                </a:gridCol>
                <a:gridCol w="387957">
                  <a:extLst>
                    <a:ext uri="{9D8B030D-6E8A-4147-A177-3AD203B41FA5}">
                      <a16:colId xmlns:a16="http://schemas.microsoft.com/office/drawing/2014/main" val="4112196916"/>
                    </a:ext>
                  </a:extLst>
                </a:gridCol>
                <a:gridCol w="387957">
                  <a:extLst>
                    <a:ext uri="{9D8B030D-6E8A-4147-A177-3AD203B41FA5}">
                      <a16:colId xmlns:a16="http://schemas.microsoft.com/office/drawing/2014/main" val="3866845879"/>
                    </a:ext>
                  </a:extLst>
                </a:gridCol>
              </a:tblGrid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75990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48152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74859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2633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101895F-865B-AB63-AA0D-132DC0408837}"/>
              </a:ext>
            </a:extLst>
          </p:cNvPr>
          <p:cNvSpPr txBox="1"/>
          <p:nvPr/>
        </p:nvSpPr>
        <p:spPr>
          <a:xfrm>
            <a:off x="2390420" y="1616898"/>
            <a:ext cx="1163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B: batch size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BAB07-5F12-C8B8-2C54-866B7485CA71}"/>
              </a:ext>
            </a:extLst>
          </p:cNvPr>
          <p:cNvSpPr txBox="1"/>
          <p:nvPr/>
        </p:nvSpPr>
        <p:spPr>
          <a:xfrm>
            <a:off x="1177256" y="2243349"/>
            <a:ext cx="1163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D: Features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CF8EF7-9154-2D58-F598-26494D7FFE45}"/>
                  </a:ext>
                </a:extLst>
              </p:cNvPr>
              <p:cNvSpPr txBox="1"/>
              <p:nvPr/>
            </p:nvSpPr>
            <p:spPr>
              <a:xfrm>
                <a:off x="2390420" y="3531605"/>
                <a:ext cx="66512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ko-KR" dirty="0"/>
                  <a:t>: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CF8EF7-9154-2D58-F598-26494D7FF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420" y="3531605"/>
                <a:ext cx="6651279" cy="307777"/>
              </a:xfrm>
              <a:prstGeom prst="rect">
                <a:avLst/>
              </a:prstGeom>
              <a:blipFill>
                <a:blip r:embed="rId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ED98E934-06B2-717E-11A8-257AE0A0A2B2}"/>
              </a:ext>
            </a:extLst>
          </p:cNvPr>
          <p:cNvGraphicFramePr>
            <a:graphicFrameLocks noGrp="1"/>
          </p:cNvGraphicFramePr>
          <p:nvPr/>
        </p:nvGraphicFramePr>
        <p:xfrm>
          <a:off x="5501059" y="4471182"/>
          <a:ext cx="1163871" cy="846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7957">
                  <a:extLst>
                    <a:ext uri="{9D8B030D-6E8A-4147-A177-3AD203B41FA5}">
                      <a16:colId xmlns:a16="http://schemas.microsoft.com/office/drawing/2014/main" val="2856549543"/>
                    </a:ext>
                  </a:extLst>
                </a:gridCol>
                <a:gridCol w="387957">
                  <a:extLst>
                    <a:ext uri="{9D8B030D-6E8A-4147-A177-3AD203B41FA5}">
                      <a16:colId xmlns:a16="http://schemas.microsoft.com/office/drawing/2014/main" val="4112196916"/>
                    </a:ext>
                  </a:extLst>
                </a:gridCol>
                <a:gridCol w="387957">
                  <a:extLst>
                    <a:ext uri="{9D8B030D-6E8A-4147-A177-3AD203B41FA5}">
                      <a16:colId xmlns:a16="http://schemas.microsoft.com/office/drawing/2014/main" val="3866845879"/>
                    </a:ext>
                  </a:extLst>
                </a:gridCol>
              </a:tblGrid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75990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048152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74859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263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7AEC53-B02E-55B8-73AB-CE6F3BC79140}"/>
              </a:ext>
            </a:extLst>
          </p:cNvPr>
          <p:cNvSpPr txBox="1"/>
          <p:nvPr/>
        </p:nvSpPr>
        <p:spPr>
          <a:xfrm>
            <a:off x="6714222" y="4730108"/>
            <a:ext cx="2426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B: batch size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CED0B-F810-0313-6B2A-3EE7976E5B36}"/>
              </a:ext>
            </a:extLst>
          </p:cNvPr>
          <p:cNvSpPr txBox="1"/>
          <p:nvPr/>
        </p:nvSpPr>
        <p:spPr>
          <a:xfrm>
            <a:off x="5501058" y="5356559"/>
            <a:ext cx="1163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D: Features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4440BC-0B98-8977-D97C-FB0CA9861564}"/>
                  </a:ext>
                </a:extLst>
              </p:cNvPr>
              <p:cNvSpPr txBox="1"/>
              <p:nvPr/>
            </p:nvSpPr>
            <p:spPr>
              <a:xfrm>
                <a:off x="5693444" y="5640931"/>
                <a:ext cx="6097508" cy="559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soft selection of the salient features =&gt; feature </a:t>
                </a:r>
                <a:r>
                  <a:rPr lang="ko-KR" altLang="en-US" dirty="0"/>
                  <a:t>학습의 효율성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각 </a:t>
                </a:r>
                <a:r>
                  <a:rPr lang="ko-KR" altLang="en-US" dirty="0" err="1"/>
                  <a:t>행별로</a:t>
                </a:r>
                <a:r>
                  <a:rPr lang="ko-KR" altLang="en-US" dirty="0"/>
                  <a:t> 합은 </a:t>
                </a:r>
                <a:r>
                  <a:rPr lang="en-US" altLang="ko-KR" dirty="0"/>
                  <a:t>1</a:t>
                </a:r>
                <a:r>
                  <a:rPr lang="ko-KR" altLang="en-US" dirty="0" err="1"/>
                  <a:t>이어야함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4440BC-0B98-8977-D97C-FB0CA9861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44" y="5640931"/>
                <a:ext cx="6097508" cy="559320"/>
              </a:xfrm>
              <a:prstGeom prst="rect">
                <a:avLst/>
              </a:prstGeom>
              <a:blipFill>
                <a:blip r:embed="rId4"/>
                <a:stretch>
                  <a:fillRect l="-200" t="-15217" b="-83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738CC2E6-ABA9-F089-DEFD-30F906F5C95F}"/>
              </a:ext>
            </a:extLst>
          </p:cNvPr>
          <p:cNvGraphicFramePr>
            <a:graphicFrameLocks noGrp="1"/>
          </p:cNvGraphicFramePr>
          <p:nvPr/>
        </p:nvGraphicFramePr>
        <p:xfrm>
          <a:off x="1957236" y="4813121"/>
          <a:ext cx="1163871" cy="846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7957">
                  <a:extLst>
                    <a:ext uri="{9D8B030D-6E8A-4147-A177-3AD203B41FA5}">
                      <a16:colId xmlns:a16="http://schemas.microsoft.com/office/drawing/2014/main" val="2856549543"/>
                    </a:ext>
                  </a:extLst>
                </a:gridCol>
                <a:gridCol w="387957">
                  <a:extLst>
                    <a:ext uri="{9D8B030D-6E8A-4147-A177-3AD203B41FA5}">
                      <a16:colId xmlns:a16="http://schemas.microsoft.com/office/drawing/2014/main" val="4112196916"/>
                    </a:ext>
                  </a:extLst>
                </a:gridCol>
                <a:gridCol w="387957">
                  <a:extLst>
                    <a:ext uri="{9D8B030D-6E8A-4147-A177-3AD203B41FA5}">
                      <a16:colId xmlns:a16="http://schemas.microsoft.com/office/drawing/2014/main" val="3866845879"/>
                    </a:ext>
                  </a:extLst>
                </a:gridCol>
              </a:tblGrid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75990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48152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74859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263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2AB561-B15D-2145-70FA-28DD5172A274}"/>
                  </a:ext>
                </a:extLst>
              </p:cNvPr>
              <p:cNvSpPr txBox="1"/>
              <p:nvPr/>
            </p:nvSpPr>
            <p:spPr>
              <a:xfrm>
                <a:off x="1165559" y="4497329"/>
                <a:ext cx="2951430" cy="315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2AB561-B15D-2145-70FA-28DD5172A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559" y="4497329"/>
                <a:ext cx="2951430" cy="315792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9A18564-C4D5-4037-7A3F-42E778DB9837}"/>
              </a:ext>
            </a:extLst>
          </p:cNvPr>
          <p:cNvSpPr txBox="1"/>
          <p:nvPr/>
        </p:nvSpPr>
        <p:spPr>
          <a:xfrm>
            <a:off x="1957235" y="5698498"/>
            <a:ext cx="1163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D: Features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3D9E12-F9CC-5C6A-8CCF-7164D735DE6E}"/>
                  </a:ext>
                </a:extLst>
              </p:cNvPr>
              <p:cNvSpPr txBox="1"/>
              <p:nvPr/>
            </p:nvSpPr>
            <p:spPr>
              <a:xfrm>
                <a:off x="3361525" y="4527597"/>
                <a:ext cx="66512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ko-KR" dirty="0"/>
                  <a:t>: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3D9E12-F9CC-5C6A-8CCF-7164D735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25" y="4527597"/>
                <a:ext cx="665127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05A840-0DBF-F24C-09DD-EFEE9987C540}"/>
              </a:ext>
            </a:extLst>
          </p:cNvPr>
          <p:cNvSpPr txBox="1"/>
          <p:nvPr/>
        </p:nvSpPr>
        <p:spPr>
          <a:xfrm>
            <a:off x="4659188" y="5120421"/>
            <a:ext cx="2426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B: batch size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9EDC0-2BBF-7C03-7DB6-974B8BCC734D}"/>
              </a:ext>
            </a:extLst>
          </p:cNvPr>
          <p:cNvSpPr txBox="1"/>
          <p:nvPr/>
        </p:nvSpPr>
        <p:spPr>
          <a:xfrm>
            <a:off x="3384663" y="5686873"/>
            <a:ext cx="1163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D: Features</a:t>
            </a:r>
            <a:endParaRPr lang="ko-KR" altLang="en-US" sz="1200" dirty="0"/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7FD21C08-ABFB-0098-99EB-1B2C24EEA0CF}"/>
              </a:ext>
            </a:extLst>
          </p:cNvPr>
          <p:cNvGraphicFramePr>
            <a:graphicFrameLocks noGrp="1"/>
          </p:cNvGraphicFramePr>
          <p:nvPr/>
        </p:nvGraphicFramePr>
        <p:xfrm>
          <a:off x="3384663" y="4809295"/>
          <a:ext cx="1163871" cy="846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7957">
                  <a:extLst>
                    <a:ext uri="{9D8B030D-6E8A-4147-A177-3AD203B41FA5}">
                      <a16:colId xmlns:a16="http://schemas.microsoft.com/office/drawing/2014/main" val="2856549543"/>
                    </a:ext>
                  </a:extLst>
                </a:gridCol>
                <a:gridCol w="387957">
                  <a:extLst>
                    <a:ext uri="{9D8B030D-6E8A-4147-A177-3AD203B41FA5}">
                      <a16:colId xmlns:a16="http://schemas.microsoft.com/office/drawing/2014/main" val="4112196916"/>
                    </a:ext>
                  </a:extLst>
                </a:gridCol>
                <a:gridCol w="387957">
                  <a:extLst>
                    <a:ext uri="{9D8B030D-6E8A-4147-A177-3AD203B41FA5}">
                      <a16:colId xmlns:a16="http://schemas.microsoft.com/office/drawing/2014/main" val="3866845879"/>
                    </a:ext>
                  </a:extLst>
                </a:gridCol>
              </a:tblGrid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75990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48152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74859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263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44D968-11F3-28CC-7ECC-5114BB8C201E}"/>
                  </a:ext>
                </a:extLst>
              </p:cNvPr>
              <p:cNvSpPr txBox="1"/>
              <p:nvPr/>
            </p:nvSpPr>
            <p:spPr>
              <a:xfrm>
                <a:off x="446314" y="5078517"/>
                <a:ext cx="1673884" cy="315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44D968-11F3-28CC-7ECC-5114BB8C2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078517"/>
                <a:ext cx="1673884" cy="315792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75FADA-B2A5-302E-C05F-87E5BA007422}"/>
                  </a:ext>
                </a:extLst>
              </p:cNvPr>
              <p:cNvSpPr txBox="1"/>
              <p:nvPr/>
            </p:nvSpPr>
            <p:spPr>
              <a:xfrm>
                <a:off x="2951480" y="5060431"/>
                <a:ext cx="6028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75FADA-B2A5-302E-C05F-87E5BA00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480" y="5060431"/>
                <a:ext cx="60281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060709-86C0-25A1-37A3-E246AFCC98AF}"/>
                  </a:ext>
                </a:extLst>
              </p:cNvPr>
              <p:cNvSpPr txBox="1"/>
              <p:nvPr/>
            </p:nvSpPr>
            <p:spPr>
              <a:xfrm>
                <a:off x="623860" y="6065818"/>
                <a:ext cx="75251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𝐌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sparsemax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060709-86C0-25A1-37A3-E246AFCC9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0" y="6065818"/>
                <a:ext cx="7525191" cy="307777"/>
              </a:xfrm>
              <a:prstGeom prst="rect">
                <a:avLst/>
              </a:prstGeom>
              <a:blipFill>
                <a:blip r:embed="rId9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B9ADE-2E2D-02FD-0497-560BE023EE9C}"/>
                  </a:ext>
                </a:extLst>
              </p:cNvPr>
              <p:cNvSpPr txBox="1"/>
              <p:nvPr/>
            </p:nvSpPr>
            <p:spPr>
              <a:xfrm>
                <a:off x="446314" y="986828"/>
                <a:ext cx="7973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입력 값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ko-KR" altLang="en-US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B9ADE-2E2D-02FD-0497-560BE023E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86828"/>
                <a:ext cx="7973409" cy="307777"/>
              </a:xfrm>
              <a:prstGeom prst="rect">
                <a:avLst/>
              </a:prstGeom>
              <a:blipFill>
                <a:blip r:embed="rId10"/>
                <a:stretch>
                  <a:fillRect l="-76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BEB93B-A021-2B6A-1C2C-8ED54C656EB4}"/>
                  </a:ext>
                </a:extLst>
              </p:cNvPr>
              <p:cNvSpPr txBox="1"/>
              <p:nvPr/>
            </p:nvSpPr>
            <p:spPr>
              <a:xfrm>
                <a:off x="446314" y="2798941"/>
                <a:ext cx="2674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입력 값</a:t>
                </a:r>
                <a:r>
                  <a:rPr lang="en-US" altLang="ko-KR" dirty="0">
                    <a:latin typeface="카카오 Regular" panose="020B0600000101010101" pitchFamily="50" charset="-127"/>
                    <a:ea typeface="카카오 Regular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ko-KR" altLang="en-US" dirty="0">
                  <a:latin typeface="카카오 Regular" panose="020B0600000101010101" pitchFamily="50" charset="-127"/>
                  <a:ea typeface="카카오 Regula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BEB93B-A021-2B6A-1C2C-8ED54C656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798941"/>
                <a:ext cx="2674793" cy="307777"/>
              </a:xfrm>
              <a:prstGeom prst="rect">
                <a:avLst/>
              </a:prstGeom>
              <a:blipFill>
                <a:blip r:embed="rId11"/>
                <a:stretch>
                  <a:fillRect l="-228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866050EF-0275-BFD2-8A4D-06681BD49D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2079" y="1103466"/>
            <a:ext cx="7025500" cy="23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8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5" y="136525"/>
            <a:ext cx="4777536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Preliminary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0400A9-4C1B-D959-3270-8DF01306EC7A}"/>
              </a:ext>
            </a:extLst>
          </p:cNvPr>
          <p:cNvSpPr txBox="1"/>
          <p:nvPr/>
        </p:nvSpPr>
        <p:spPr>
          <a:xfrm>
            <a:off x="301025" y="1023978"/>
            <a:ext cx="1088905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XGBoost</a:t>
            </a:r>
            <a:r>
              <a:rPr lang="en-US" altLang="ko-KR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/ </a:t>
            </a:r>
            <a:r>
              <a:rPr lang="en-US" altLang="ko-KR" b="1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RandomForest</a:t>
            </a:r>
            <a:r>
              <a:rPr lang="en-US" altLang="ko-KR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r>
              <a:rPr lang="en-US" altLang="ko-KR" i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vs </a:t>
            </a:r>
            <a:r>
              <a:rPr lang="ko-KR" altLang="en-US" b="1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한땀한땀만든</a:t>
            </a:r>
            <a:r>
              <a:rPr lang="ko-KR" altLang="en-US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Deep learning</a:t>
            </a:r>
            <a:endParaRPr lang="en-US" altLang="ko-KR" b="1" i="1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73103-91D4-8194-DEC6-414591C84A80}"/>
              </a:ext>
            </a:extLst>
          </p:cNvPr>
          <p:cNvSpPr txBox="1"/>
          <p:nvPr/>
        </p:nvSpPr>
        <p:spPr>
          <a:xfrm>
            <a:off x="853720" y="2507428"/>
            <a:ext cx="8971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i="0" dirty="0"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Our study shows that </a:t>
            </a:r>
            <a:r>
              <a:rPr lang="en-US" altLang="ko-KR" i="0" dirty="0" err="1"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XGBoost</a:t>
            </a:r>
            <a:r>
              <a:rPr lang="en-US" altLang="ko-KR" i="0" dirty="0"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outperforms these deep models across the datasets, including </a:t>
            </a:r>
            <a:r>
              <a:rPr lang="en-US" altLang="ko-KR" i="0" dirty="0" err="1"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thedatasets</a:t>
            </a:r>
            <a:r>
              <a:rPr lang="en-US" altLang="ko-KR" i="0" dirty="0"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used in the papers that proposed the deep models [1]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3AB38-89F2-876E-5F13-E9A16F0FF42A}"/>
              </a:ext>
            </a:extLst>
          </p:cNvPr>
          <p:cNvSpPr txBox="1"/>
          <p:nvPr/>
        </p:nvSpPr>
        <p:spPr>
          <a:xfrm>
            <a:off x="4879817" y="6213644"/>
            <a:ext cx="70564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Shwartz-Ziv, R., &amp; Armon, A. (2022). Tabular data: Deep learning is not all you need.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Fusion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81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84-90.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Grinsztajn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Oyallon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&amp; 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Varoquaux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(2022). Why do tree-based models still outperform deep learning on tabular data?.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arXiv:2207.08815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70380-5D0A-1880-FCEC-4DBB1CFDA37C}"/>
              </a:ext>
            </a:extLst>
          </p:cNvPr>
          <p:cNvSpPr txBox="1"/>
          <p:nvPr/>
        </p:nvSpPr>
        <p:spPr>
          <a:xfrm>
            <a:off x="617897" y="1405549"/>
            <a:ext cx="6097508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대부분이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Tree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기반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Xboost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RandomForest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Outperfom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Tree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기반모델이 왜 </a:t>
            </a:r>
            <a:r>
              <a:rPr lang="ko-KR" altLang="en-US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딥러닝보다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좋다고 </a:t>
            </a:r>
            <a:r>
              <a:rPr lang="ko-KR" altLang="en-US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알려져있나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D588-2FE5-30D4-86DE-9EFC21BFA2B0}"/>
              </a:ext>
            </a:extLst>
          </p:cNvPr>
          <p:cNvSpPr txBox="1"/>
          <p:nvPr/>
        </p:nvSpPr>
        <p:spPr>
          <a:xfrm>
            <a:off x="853720" y="3230237"/>
            <a:ext cx="6188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정보량이 별로 없는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특징값에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대해서도 강건하다는 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(robust) [2]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 방향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(orientation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유지해서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학습이 잘 되도록 한다는 것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비정형적인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함수도 쉽게 학습이 된다는 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딱딱 끊기는 함수도 학습이 잘됨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64DFE1-2141-AD3A-DC11-783A6FA5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28" y="2888999"/>
            <a:ext cx="5905272" cy="31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4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5" y="136525"/>
            <a:ext cx="4777536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Motivation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0400A9-4C1B-D959-3270-8DF01306EC7A}"/>
              </a:ext>
            </a:extLst>
          </p:cNvPr>
          <p:cNvSpPr txBox="1"/>
          <p:nvPr/>
        </p:nvSpPr>
        <p:spPr>
          <a:xfrm>
            <a:off x="301025" y="1023978"/>
            <a:ext cx="10889058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딥러닝이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이미지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오디오 등 여러 분야에서 성공적인 결과를 많이 보여주었음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그러나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앙상블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트리기반의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ML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모델이 </a:t>
            </a:r>
            <a:r>
              <a:rPr lang="ko-KR" altLang="en-US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딥러닝보다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Application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많이 사용됨 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Why?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효과적인 </a:t>
            </a:r>
            <a:r>
              <a:rPr lang="ko-KR" altLang="en-US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메니폴드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학습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해석가능성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학습이 빠름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- MLP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inductive bias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오히려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optimal solution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해침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=&gt; </a:t>
            </a:r>
            <a:r>
              <a:rPr lang="ko-KR" altLang="en-US" b="1" dirty="0">
                <a:solidFill>
                  <a:srgbClr val="FF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그래서 </a:t>
            </a:r>
            <a:r>
              <a:rPr lang="en-US" altLang="ko-KR" b="1" dirty="0" err="1">
                <a:solidFill>
                  <a:srgbClr val="FF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TabNet</a:t>
            </a:r>
            <a:endParaRPr lang="en-US" altLang="ko-KR" b="1" dirty="0">
              <a:solidFill>
                <a:srgbClr val="FF000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9D117-0D53-F221-A855-2914ABDE5877}"/>
              </a:ext>
            </a:extLst>
          </p:cNvPr>
          <p:cNvSpPr txBox="1"/>
          <p:nvPr/>
        </p:nvSpPr>
        <p:spPr>
          <a:xfrm>
            <a:off x="722015" y="4133919"/>
            <a:ext cx="104680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en-US" altLang="ko-KR" b="0" i="0" dirty="0" err="1">
                <a:effectLst/>
                <a:latin typeface="Arial" panose="020B0604020202020204" pitchFamily="34" charset="0"/>
              </a:rPr>
              <a:t>i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 </a:t>
            </a:r>
            <a:r>
              <a:rPr lang="en-US" altLang="ko-KR" b="1" i="0" dirty="0">
                <a:effectLst/>
                <a:latin typeface="Arial" panose="020B0604020202020204" pitchFamily="34" charset="0"/>
              </a:rPr>
              <a:t>efficiently encoding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multiple datatypes like images along with tabular data</a:t>
            </a:r>
          </a:p>
          <a:p>
            <a:r>
              <a:rPr lang="en-US" altLang="ko-KR" b="0" i="0" dirty="0">
                <a:effectLst/>
                <a:latin typeface="Arial" panose="020B0604020202020204" pitchFamily="34" charset="0"/>
              </a:rPr>
              <a:t>(ii) </a:t>
            </a:r>
            <a:r>
              <a:rPr lang="en-US" altLang="ko-KR" b="1" i="0" dirty="0">
                <a:effectLst/>
                <a:latin typeface="Arial" panose="020B0604020202020204" pitchFamily="34" charset="0"/>
              </a:rPr>
              <a:t>alleviating the need for feature engineering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which is currently a key aspect in tree-based tabular data learning methods; </a:t>
            </a:r>
          </a:p>
          <a:p>
            <a:r>
              <a:rPr lang="en-US" altLang="ko-KR" b="0" i="0" dirty="0">
                <a:effectLst/>
                <a:latin typeface="Arial" panose="020B0604020202020204" pitchFamily="34" charset="0"/>
              </a:rPr>
              <a:t>(iii) Learning from streaming data and perhaps most importantly </a:t>
            </a:r>
          </a:p>
          <a:p>
            <a:r>
              <a:rPr lang="en-US" altLang="ko-KR" b="0" i="0" dirty="0">
                <a:effectLst/>
                <a:latin typeface="Arial" panose="020B0604020202020204" pitchFamily="34" charset="0"/>
              </a:rPr>
              <a:t>(iv) </a:t>
            </a:r>
            <a:r>
              <a:rPr lang="en-US" altLang="ko-KR" b="1" i="0" dirty="0">
                <a:effectLst/>
                <a:latin typeface="Arial" panose="020B0604020202020204" pitchFamily="34" charset="0"/>
              </a:rPr>
              <a:t>end-to-end models allow representation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learning which enables many valuable application scenarios including data-efficient domain adaptation (Goodfellow, </a:t>
            </a:r>
            <a:r>
              <a:rPr lang="en-US" altLang="ko-KR" b="0" i="0" dirty="0" err="1">
                <a:effectLst/>
                <a:latin typeface="Arial" panose="020B0604020202020204" pitchFamily="34" charset="0"/>
              </a:rPr>
              <a:t>Bengio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and Courville 2016),generative modeling (Radford, Metz, and </a:t>
            </a:r>
            <a:r>
              <a:rPr lang="en-US" altLang="ko-KR" b="0" i="0" dirty="0" err="1">
                <a:effectLst/>
                <a:latin typeface="Arial" panose="020B0604020202020204" pitchFamily="34" charset="0"/>
              </a:rPr>
              <a:t>Chintala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 2015) and semi-supervised learning (Dai et al. 2017)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1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5" y="136525"/>
            <a:ext cx="4777536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Summary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0400A9-4C1B-D959-3270-8DF01306EC7A}"/>
              </a:ext>
            </a:extLst>
          </p:cNvPr>
          <p:cNvSpPr txBox="1"/>
          <p:nvPr/>
        </p:nvSpPr>
        <p:spPr>
          <a:xfrm>
            <a:off x="301025" y="1023978"/>
            <a:ext cx="1088905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TabNet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은 다음이 가능함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End-to-end learning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가능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=&gt;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아무런 </a:t>
            </a:r>
            <a:r>
              <a:rPr lang="ko-KR" altLang="en-US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전처리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없이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raw tabular data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입력으로 받을 수 있음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Sequential attention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적용해서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 selection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과정의 이유를 설명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성능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TabNet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트리기반모델이랑 성능이 비슷하거나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 이상</a:t>
            </a:r>
            <a:endParaRPr lang="en-US" altLang="ko-KR" dirty="0">
              <a:solidFill>
                <a:schemeClr val="tx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Tabular data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에서의 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“Unsupervised </a:t>
            </a:r>
            <a:r>
              <a:rPr lang="en-US" altLang="ko-KR" dirty="0" err="1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pretained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해서 성능을 올린 첫 사례</a:t>
            </a:r>
            <a:r>
              <a:rPr lang="en-US" altLang="ko-KR" dirty="0">
                <a:solidFill>
                  <a:schemeClr val="tx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61818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altLang="ko-KR" sz="28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TabNet</a:t>
            </a:r>
            <a:r>
              <a:rPr lang="en-US" altLang="ko-KR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 for Tabular Learning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AD5FF-13DE-1122-88E2-4A74313A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80" y="1940935"/>
            <a:ext cx="9131929" cy="355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767DA-B354-863B-B112-01FD8C2AABF1}"/>
              </a:ext>
            </a:extLst>
          </p:cNvPr>
          <p:cNvSpPr txBox="1"/>
          <p:nvPr/>
        </p:nvSpPr>
        <p:spPr>
          <a:xfrm>
            <a:off x="162962" y="986828"/>
            <a:ext cx="10492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Conventional DNN</a:t>
            </a:r>
            <a:r>
              <a:rPr lang="ko-KR" altLang="en-US" dirty="0"/>
              <a:t>으로 </a:t>
            </a:r>
            <a:r>
              <a:rPr lang="en-US" altLang="ko-KR" dirty="0"/>
              <a:t>DT-Like</a:t>
            </a:r>
            <a:r>
              <a:rPr lang="ko-KR" altLang="en-US" dirty="0"/>
              <a:t>한 </a:t>
            </a:r>
            <a:r>
              <a:rPr lang="en-US" altLang="ko-KR" dirty="0"/>
              <a:t>manifold</a:t>
            </a:r>
            <a:r>
              <a:rPr lang="ko-KR" altLang="en-US" dirty="0"/>
              <a:t>을 만들 수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21070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TabNet</a:t>
            </a: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 for Tabular Learning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767DA-B354-863B-B112-01FD8C2AABF1}"/>
              </a:ext>
            </a:extLst>
          </p:cNvPr>
          <p:cNvSpPr txBox="1"/>
          <p:nvPr/>
        </p:nvSpPr>
        <p:spPr>
          <a:xfrm>
            <a:off x="162962" y="986828"/>
            <a:ext cx="1049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Motivation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26DDA7-EDCB-8829-004E-D82316F0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37" y="1376551"/>
            <a:ext cx="2990850" cy="3000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9EC7AA-7310-5D69-D70C-C42DC26F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92" y="1376551"/>
            <a:ext cx="3629025" cy="3000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2B10FD-2678-F49E-CAE0-9978F4B85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37" y="4832947"/>
            <a:ext cx="6372225" cy="10382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B322D20-7DD6-04EC-A2E4-7EA30C99A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238" y="3330574"/>
            <a:ext cx="5039762" cy="25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1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Architecture </a:t>
            </a:r>
            <a:r>
              <a: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overview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767DA-B354-863B-B112-01FD8C2AABF1}"/>
              </a:ext>
            </a:extLst>
          </p:cNvPr>
          <p:cNvSpPr txBox="1"/>
          <p:nvPr/>
        </p:nvSpPr>
        <p:spPr>
          <a:xfrm>
            <a:off x="199176" y="958528"/>
            <a:ext cx="10492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AutoEncoder</a:t>
            </a: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architecture</a:t>
            </a: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-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인코더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-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디코더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형식으로 구성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원본데이터를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마스킹하여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입력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-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마스킹한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부분을 재구축하는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테스크</a:t>
            </a:r>
            <a:endParaRPr lang="en-US" altLang="ko-KR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8E635D-5C58-428E-DFE1-222C5797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717" y="910650"/>
            <a:ext cx="5882057" cy="2999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888F35-A820-0F66-F5C8-58C865411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091" y="4064134"/>
            <a:ext cx="8208909" cy="2746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B2BB0-42C3-4875-FD60-246EF19EF515}"/>
              </a:ext>
            </a:extLst>
          </p:cNvPr>
          <p:cNvSpPr txBox="1"/>
          <p:nvPr/>
        </p:nvSpPr>
        <p:spPr>
          <a:xfrm>
            <a:off x="199176" y="3910245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Sequential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58A3F-DE55-13C0-825D-D77F296EB822}"/>
              </a:ext>
            </a:extLst>
          </p:cNvPr>
          <p:cNvSpPr txBox="1"/>
          <p:nvPr/>
        </p:nvSpPr>
        <p:spPr>
          <a:xfrm>
            <a:off x="568859" y="2033695"/>
            <a:ext cx="3523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 transformer</a:t>
            </a:r>
          </a:p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- GLU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Attentive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Mask matrix</a:t>
            </a:r>
          </a:p>
        </p:txBody>
      </p:sp>
    </p:spTree>
    <p:extLst>
      <p:ext uri="{BB962C8B-B14F-4D97-AF65-F5344CB8AC3E}">
        <p14:creationId xmlns:p14="http://schemas.microsoft.com/office/powerpoint/2010/main" val="1547389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446314" y="136525"/>
            <a:ext cx="5882057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Medium"/>
              <a:buNone/>
            </a:pPr>
            <a:r>
              <a:rPr lang="en-US" sz="2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 panose="020B0600000101010101" charset="0"/>
              </a:rPr>
              <a:t>Architecture: 1</a:t>
            </a:r>
            <a:endParaRPr sz="28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B1A1D-4850-6F5D-738B-CE3623D81262}"/>
              </a:ext>
            </a:extLst>
          </p:cNvPr>
          <p:cNvSpPr txBox="1"/>
          <p:nvPr/>
        </p:nvSpPr>
        <p:spPr>
          <a:xfrm>
            <a:off x="235390" y="968721"/>
            <a:ext cx="857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Step 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단계에서는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General batch normalization + Feature transformation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 transformation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이후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됨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FBB3A2-54E0-D29B-A51F-A8B86D213251}"/>
                  </a:ext>
                </a:extLst>
              </p:cNvPr>
              <p:cNvSpPr txBox="1"/>
              <p:nvPr/>
            </p:nvSpPr>
            <p:spPr>
              <a:xfrm>
                <a:off x="446314" y="1652468"/>
                <a:ext cx="10384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FBB3A2-54E0-D29B-A51F-A8B86D213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652468"/>
                <a:ext cx="1038455" cy="307777"/>
              </a:xfrm>
              <a:prstGeom prst="rect">
                <a:avLst/>
              </a:prstGeom>
              <a:blipFill>
                <a:blip r:embed="rId3"/>
                <a:stretch>
                  <a:fillRect l="-1754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99828C-A8E5-07E6-FCE7-E0AAB2CA147D}"/>
                  </a:ext>
                </a:extLst>
              </p:cNvPr>
              <p:cNvSpPr txBox="1"/>
              <p:nvPr/>
            </p:nvSpPr>
            <p:spPr>
              <a:xfrm>
                <a:off x="1735722" y="5679972"/>
                <a:ext cx="1038455" cy="315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99828C-A8E5-07E6-FCE7-E0AAB2CA1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22" y="5679972"/>
                <a:ext cx="1038455" cy="3157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4808A5-A421-BE83-B8F3-860B04D23381}"/>
                  </a:ext>
                </a:extLst>
              </p:cNvPr>
              <p:cNvSpPr txBox="1"/>
              <p:nvPr/>
            </p:nvSpPr>
            <p:spPr>
              <a:xfrm>
                <a:off x="1732541" y="4942228"/>
                <a:ext cx="1038455" cy="315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4808A5-A421-BE83-B8F3-860B04D23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1" y="4942228"/>
                <a:ext cx="1038455" cy="315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44112C-DCCF-7AFA-B64C-6F6903180283}"/>
                  </a:ext>
                </a:extLst>
              </p:cNvPr>
              <p:cNvSpPr txBox="1"/>
              <p:nvPr/>
            </p:nvSpPr>
            <p:spPr>
              <a:xfrm>
                <a:off x="1804334" y="2894412"/>
                <a:ext cx="10384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44112C-DCCF-7AFA-B64C-6F6903180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334" y="2894412"/>
                <a:ext cx="1038455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그림 52">
            <a:extLst>
              <a:ext uri="{FF2B5EF4-FFF2-40B4-BE49-F238E27FC236}">
                <a16:creationId xmlns:a16="http://schemas.microsoft.com/office/drawing/2014/main" id="{B8AE9FD9-79CA-56A6-EA63-19E6147DF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719" y="4224987"/>
            <a:ext cx="6362700" cy="24574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760BC42-13D3-3FD1-9DE5-9A58858E8598}"/>
              </a:ext>
            </a:extLst>
          </p:cNvPr>
          <p:cNvSpPr txBox="1"/>
          <p:nvPr/>
        </p:nvSpPr>
        <p:spPr>
          <a:xfrm>
            <a:off x="4522206" y="2032638"/>
            <a:ext cx="77242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Feature transformer</a:t>
            </a:r>
            <a:r>
              <a:rPr lang="ko-KR" altLang="en-US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기술적 특징</a:t>
            </a:r>
            <a:endParaRPr lang="en-US" altLang="ko-KR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step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Transformers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들은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shared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Normalized with sqrt(0.5): variance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네트워크에서 크게 변하는 것을 방지하여 안정적으로 학습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GLU(Gated linear Unit)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Ghost batch normalization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D86E5-8D53-08E9-06AE-A3CDFC52F886}"/>
              </a:ext>
            </a:extLst>
          </p:cNvPr>
          <p:cNvSpPr txBox="1"/>
          <p:nvPr/>
        </p:nvSpPr>
        <p:spPr>
          <a:xfrm>
            <a:off x="4522206" y="3684290"/>
            <a:ext cx="748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Figure</a:t>
            </a:r>
            <a:r>
              <a:rPr lang="en-US" altLang="ko-KR" sz="12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4. c) </a:t>
            </a:r>
            <a:r>
              <a:rPr lang="en-US" altLang="ko-KR" sz="1200" b="0" i="0" dirty="0"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 feature transformer block example – 4-layer network is shown, where 2 are shared across all decision steps and 2 are decision step-dependent. Each layer is composed of a fully-connected (FC) layer, BN and GLU nonlinearity</a:t>
            </a:r>
            <a:endParaRPr lang="ko-KR" altLang="en-US" sz="12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858414-97D3-4FFE-22A1-0A0A61E8BD21}"/>
              </a:ext>
            </a:extLst>
          </p:cNvPr>
          <p:cNvGrpSpPr/>
          <p:nvPr/>
        </p:nvGrpSpPr>
        <p:grpSpPr>
          <a:xfrm>
            <a:off x="445876" y="2192121"/>
            <a:ext cx="1358020" cy="3785659"/>
            <a:chOff x="445876" y="2192121"/>
            <a:chExt cx="1358020" cy="378565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274CDE-8944-6AA6-9BDE-438859E4D685}"/>
                </a:ext>
              </a:extLst>
            </p:cNvPr>
            <p:cNvSpPr txBox="1"/>
            <p:nvPr/>
          </p:nvSpPr>
          <p:spPr>
            <a:xfrm>
              <a:off x="605659" y="5670003"/>
              <a:ext cx="1038455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Features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2ED507-00D1-A48E-53F3-7BD509F26F39}"/>
                </a:ext>
              </a:extLst>
            </p:cNvPr>
            <p:cNvSpPr txBox="1"/>
            <p:nvPr/>
          </p:nvSpPr>
          <p:spPr>
            <a:xfrm>
              <a:off x="605659" y="4820103"/>
              <a:ext cx="1038455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Batch</a:t>
              </a:r>
            </a:p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norm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01E6F-1F9F-0A9D-43FF-6BAD1EB3BA93}"/>
                </a:ext>
              </a:extLst>
            </p:cNvPr>
            <p:cNvSpPr txBox="1"/>
            <p:nvPr/>
          </p:nvSpPr>
          <p:spPr>
            <a:xfrm>
              <a:off x="445876" y="2786691"/>
              <a:ext cx="1358020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Feature </a:t>
              </a:r>
            </a:p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transformer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E74B073-FCF1-2445-3E85-65D60593D9DE}"/>
                </a:ext>
              </a:extLst>
            </p:cNvPr>
            <p:cNvCxnSpPr>
              <a:stCxn id="34" idx="0"/>
              <a:endCxn id="38" idx="2"/>
            </p:cNvCxnSpPr>
            <p:nvPr/>
          </p:nvCxnSpPr>
          <p:spPr>
            <a:xfrm flipV="1">
              <a:off x="1124887" y="5343323"/>
              <a:ext cx="0" cy="326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3D27AF8-7F76-1647-9409-1BCD0E71778B}"/>
                </a:ext>
              </a:extLst>
            </p:cNvPr>
            <p:cNvCxnSpPr>
              <a:cxnSpLocks/>
              <a:stCxn id="38" idx="0"/>
              <a:endCxn id="40" idx="2"/>
            </p:cNvCxnSpPr>
            <p:nvPr/>
          </p:nvCxnSpPr>
          <p:spPr>
            <a:xfrm flipH="1" flipV="1">
              <a:off x="1124886" y="3309911"/>
              <a:ext cx="1" cy="1510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8B9D82-ED7B-A237-5FBD-FE163206A9DC}"/>
                </a:ext>
              </a:extLst>
            </p:cNvPr>
            <p:cNvSpPr txBox="1"/>
            <p:nvPr/>
          </p:nvSpPr>
          <p:spPr>
            <a:xfrm>
              <a:off x="445876" y="2192121"/>
              <a:ext cx="1358020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Split</a:t>
              </a:r>
              <a:endPara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D959DF3-D35C-8FEF-CFDA-E0B10844AF2C}"/>
                </a:ext>
              </a:extLst>
            </p:cNvPr>
            <p:cNvCxnSpPr>
              <a:cxnSpLocks/>
              <a:stCxn id="40" idx="0"/>
              <a:endCxn id="4" idx="2"/>
            </p:cNvCxnSpPr>
            <p:nvPr/>
          </p:nvCxnSpPr>
          <p:spPr>
            <a:xfrm flipV="1">
              <a:off x="1124886" y="2499898"/>
              <a:ext cx="0" cy="286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9D95C-61B4-D3A3-193E-4101C1DB44B9}"/>
                  </a:ext>
                </a:extLst>
              </p:cNvPr>
              <p:cNvSpPr txBox="1"/>
              <p:nvPr/>
            </p:nvSpPr>
            <p:spPr>
              <a:xfrm>
                <a:off x="1804334" y="2131029"/>
                <a:ext cx="12293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:[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9D95C-61B4-D3A3-193E-4101C1DB4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334" y="2131029"/>
                <a:ext cx="1229357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FE812E-8B29-4342-E90C-08F8583CB575}"/>
                  </a:ext>
                </a:extLst>
              </p:cNvPr>
              <p:cNvSpPr txBox="1"/>
              <p:nvPr/>
            </p:nvSpPr>
            <p:spPr>
              <a:xfrm>
                <a:off x="1803896" y="2423997"/>
                <a:ext cx="60975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𝐝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FE812E-8B29-4342-E90C-08F8583CB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896" y="2423997"/>
                <a:ext cx="6097508" cy="311560"/>
              </a:xfrm>
              <a:prstGeom prst="rect">
                <a:avLst/>
              </a:prstGeom>
              <a:blipFill>
                <a:blip r:embed="rId9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05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3billion">
      <a:dk1>
        <a:srgbClr val="040435"/>
      </a:dk1>
      <a:lt1>
        <a:srgbClr val="FFFFFF"/>
      </a:lt1>
      <a:dk2>
        <a:srgbClr val="040435"/>
      </a:dk2>
      <a:lt2>
        <a:srgbClr val="E7E6E6"/>
      </a:lt2>
      <a:accent1>
        <a:srgbClr val="FF142D"/>
      </a:accent1>
      <a:accent2>
        <a:srgbClr val="070764"/>
      </a:accent2>
      <a:accent3>
        <a:srgbClr val="003CB3"/>
      </a:accent3>
      <a:accent4>
        <a:srgbClr val="1A66FF"/>
      </a:accent4>
      <a:accent5>
        <a:srgbClr val="4D88FF"/>
      </a:accent5>
      <a:accent6>
        <a:srgbClr val="6C7380"/>
      </a:accent6>
      <a:hlink>
        <a:srgbClr val="4D88FF"/>
      </a:hlink>
      <a:folHlink>
        <a:srgbClr val="828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6698</TotalTime>
  <Words>1604</Words>
  <Application>Microsoft Office PowerPoint</Application>
  <PresentationFormat>와이드스크린</PresentationFormat>
  <Paragraphs>250</Paragraphs>
  <Slides>23</Slides>
  <Notes>23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Noto Sans</vt:lpstr>
      <vt:lpstr>카카오 Regular</vt:lpstr>
      <vt:lpstr>Noto Sans Medium</vt:lpstr>
      <vt:lpstr>Arial</vt:lpstr>
      <vt:lpstr>Cambria Math</vt:lpstr>
      <vt:lpstr>Noto Sans KR Medium</vt:lpstr>
      <vt:lpstr>Malgun Gothic</vt:lpstr>
      <vt:lpstr>Office 테마</vt:lpstr>
      <vt:lpstr>TabNet: attentive Interpretable Tabular learning AAAI-21</vt:lpstr>
      <vt:lpstr>preface</vt:lpstr>
      <vt:lpstr>Preliminary</vt:lpstr>
      <vt:lpstr>Motivation</vt:lpstr>
      <vt:lpstr>Summary</vt:lpstr>
      <vt:lpstr>TabNet for Tabular Learning</vt:lpstr>
      <vt:lpstr>TabNet for Tabular Learning</vt:lpstr>
      <vt:lpstr>Architecture overview</vt:lpstr>
      <vt:lpstr>Architecture: 1</vt:lpstr>
      <vt:lpstr>Architecture: 1</vt:lpstr>
      <vt:lpstr>Architecture: 2</vt:lpstr>
      <vt:lpstr>Architecture: 2</vt:lpstr>
      <vt:lpstr>Architecture: 3</vt:lpstr>
      <vt:lpstr>Architecture:4</vt:lpstr>
      <vt:lpstr>Decoder</vt:lpstr>
      <vt:lpstr>Interpretability</vt:lpstr>
      <vt:lpstr>Experiments</vt:lpstr>
      <vt:lpstr>Experiments</vt:lpstr>
      <vt:lpstr>Experiments: interpretability </vt:lpstr>
      <vt:lpstr>Experiments: Self-supervised learning </vt:lpstr>
      <vt:lpstr>Summary</vt:lpstr>
      <vt:lpstr>Experiments: instance-wise feature selection</vt:lpstr>
      <vt:lpstr>Architecture (1)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Title을 입력하세요 Noto sans bold 44pt</dc:title>
  <dc:creator>User</dc:creator>
  <cp:lastModifiedBy>HOHEON KIM</cp:lastModifiedBy>
  <cp:revision>3</cp:revision>
  <dcterms:created xsi:type="dcterms:W3CDTF">2022-08-24T04:34:59Z</dcterms:created>
  <dcterms:modified xsi:type="dcterms:W3CDTF">2023-07-06T01:57:18Z</dcterms:modified>
</cp:coreProperties>
</file>